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C42jPgxsSH6f4kV5Erbug==" hashData="FaW6j66/DjtTGczq4H/DUjAOAG0e/h1h+9zEeR7JCKO9V+NI7J/00Ckmrs5lo0ojT70m628VnqiDe/E+R5/1hw=="/>
  <p:extLst>
    <p:ext uri="{521415D9-36F7-43E2-AB2F-B90AF26B5E84}">
      <p14:sectionLst xmlns:p14="http://schemas.microsoft.com/office/powerpoint/2010/main">
        <p14:section name="Section par défaut" id="{40C5FC69-91E3-49B6-A819-0EFE74F1F02E}">
          <p14:sldIdLst>
            <p14:sldId id="256"/>
            <p14:sldId id="257"/>
            <p14:sldId id="258"/>
            <p14:sldId id="259"/>
          </p14:sldIdLst>
        </p14:section>
        <p14:section name="TEST" id="{2FC5E493-26EF-4FC0-8FDA-E1BEF0D67066}">
          <p14:sldIdLst>
            <p14:sldId id="260"/>
            <p14:sldId id="261"/>
            <p14:sldId id="262"/>
            <p14:sldId id="263"/>
            <p14:sldId id="264"/>
            <p14:sldId id="265"/>
            <p14:sldId id="266"/>
            <p14:sldId id="267"/>
            <p14:sldId id="268"/>
            <p14:sldId id="269"/>
            <p14:sldId id="270"/>
            <p14:sldId id="271"/>
            <p14:sldId id="272"/>
            <p14:sldId id="273"/>
            <p14:sldId id="274"/>
            <p14:sldId id="27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3"/>
    <p:restoredTop sz="94830"/>
  </p:normalViewPr>
  <p:slideViewPr>
    <p:cSldViewPr snapToGrid="0" snapToObjects="1">
      <p:cViewPr varScale="1">
        <p:scale>
          <a:sx n="116" d="100"/>
          <a:sy n="116" d="100"/>
        </p:scale>
        <p:origin x="224" y="2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426AB4-D987-4DA5-8560-4007B6917205}" type="datetimeFigureOut">
              <a:rPr lang="fr-FR" smtClean="0"/>
              <a:pPr/>
              <a:t>20/06/2023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D2F3F66-1955-43A2-88F9-19DA727E3FD4}" type="slidenum">
              <a:rPr lang="fr-FR" smtClean="0"/>
              <a:pPr/>
              <a:t>‹N°›</a:t>
            </a:fld>
            <a:endParaRPr lang="fr-FR"/>
          </a:p>
        </p:txBody>
      </p:sp>
    </p:spTree>
    <p:extLst>
      <p:ext uri="{BB962C8B-B14F-4D97-AF65-F5344CB8AC3E}">
        <p14:creationId xmlns:p14="http://schemas.microsoft.com/office/powerpoint/2010/main" val="238475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2F3F66-1955-43A2-88F9-19DA727E3FD4}" type="slidenum">
              <a:rPr lang="fr-FR" smtClean="0"/>
              <a:pPr/>
              <a:t>3</a:t>
            </a:fld>
            <a:endParaRPr lang="fr-FR"/>
          </a:p>
        </p:txBody>
      </p:sp>
    </p:spTree>
    <p:extLst>
      <p:ext uri="{BB962C8B-B14F-4D97-AF65-F5344CB8AC3E}">
        <p14:creationId xmlns:p14="http://schemas.microsoft.com/office/powerpoint/2010/main" val="15493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2F3F66-1955-43A2-88F9-19DA727E3FD4}" type="slidenum">
              <a:rPr lang="fr-FR" smtClean="0"/>
              <a:pPr/>
              <a:t>4</a:t>
            </a:fld>
            <a:endParaRPr lang="fr-FR"/>
          </a:p>
        </p:txBody>
      </p:sp>
    </p:spTree>
    <p:extLst>
      <p:ext uri="{BB962C8B-B14F-4D97-AF65-F5344CB8AC3E}">
        <p14:creationId xmlns:p14="http://schemas.microsoft.com/office/powerpoint/2010/main" val="289028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2F3F66-1955-43A2-88F9-19DA727E3FD4}" type="slidenum">
              <a:rPr lang="fr-FR" smtClean="0"/>
              <a:pPr/>
              <a:t>5</a:t>
            </a:fld>
            <a:endParaRPr lang="fr-FR"/>
          </a:p>
        </p:txBody>
      </p:sp>
    </p:spTree>
    <p:extLst>
      <p:ext uri="{BB962C8B-B14F-4D97-AF65-F5344CB8AC3E}">
        <p14:creationId xmlns:p14="http://schemas.microsoft.com/office/powerpoint/2010/main" val="1417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2F3F66-1955-43A2-88F9-19DA727E3FD4}" type="slidenum">
              <a:rPr lang="fr-FR" smtClean="0"/>
              <a:pPr/>
              <a:t>8</a:t>
            </a:fld>
            <a:endParaRPr lang="fr-FR"/>
          </a:p>
        </p:txBody>
      </p:sp>
    </p:spTree>
    <p:extLst>
      <p:ext uri="{BB962C8B-B14F-4D97-AF65-F5344CB8AC3E}">
        <p14:creationId xmlns:p14="http://schemas.microsoft.com/office/powerpoint/2010/main" val="11281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05F6E0-4271-FE41-B69C-FDC7430E7B3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374C14-1429-9C44-9719-204D99CBC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0DCBF29-BA6D-CB45-A62E-CB23F71D5F98}"/>
              </a:ext>
            </a:extLst>
          </p:cNvPr>
          <p:cNvSpPr>
            <a:spLocks noGrp="1"/>
          </p:cNvSpPr>
          <p:nvPr>
            <p:ph type="dt" sz="half" idx="10"/>
          </p:nvPr>
        </p:nvSpPr>
        <p:spPr/>
        <p:txBody>
          <a:bodyPr/>
          <a:lstStyle/>
          <a:p>
            <a:fld id="{2E2F0B06-9CCE-ED42-BB45-5AC162A6F9BC}" type="datetime1">
              <a:rPr lang="fr-FR" smtClean="0"/>
              <a:t>20/06/2023</a:t>
            </a:fld>
            <a:endParaRPr lang="fr-FR"/>
          </a:p>
        </p:txBody>
      </p:sp>
      <p:sp>
        <p:nvSpPr>
          <p:cNvPr id="5" name="Espace réservé du pied de page 4">
            <a:extLst>
              <a:ext uri="{FF2B5EF4-FFF2-40B4-BE49-F238E27FC236}">
                <a16:creationId xmlns:a16="http://schemas.microsoft.com/office/drawing/2014/main" id="{9CF192C1-50A0-9D4D-843E-F7A8AD0660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A5FE30-D017-B042-A056-7200C7310844}"/>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67302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0F9698-B75B-E440-AD32-D661F1E1374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F1A82AD-0C90-EB4B-BFEC-DCF43BF83B3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00E3A0-A7AA-DC44-A87A-9FC6BC3FE02B}"/>
              </a:ext>
            </a:extLst>
          </p:cNvPr>
          <p:cNvSpPr>
            <a:spLocks noGrp="1"/>
          </p:cNvSpPr>
          <p:nvPr>
            <p:ph type="dt" sz="half" idx="10"/>
          </p:nvPr>
        </p:nvSpPr>
        <p:spPr/>
        <p:txBody>
          <a:bodyPr/>
          <a:lstStyle/>
          <a:p>
            <a:fld id="{712EBBA6-034D-A84F-94E4-7F93E606CDC7}" type="datetime1">
              <a:rPr lang="fr-FR" smtClean="0"/>
              <a:t>20/06/2023</a:t>
            </a:fld>
            <a:endParaRPr lang="fr-FR"/>
          </a:p>
        </p:txBody>
      </p:sp>
      <p:sp>
        <p:nvSpPr>
          <p:cNvPr id="5" name="Espace réservé du pied de page 4">
            <a:extLst>
              <a:ext uri="{FF2B5EF4-FFF2-40B4-BE49-F238E27FC236}">
                <a16:creationId xmlns:a16="http://schemas.microsoft.com/office/drawing/2014/main" id="{7F67DB02-E6F0-1C44-AF87-8E48793F85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EFEA048-8919-CF40-8725-2ED31BBFAA4A}"/>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571707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541C4BA-D444-2D4B-8E38-831C6CFEDEF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3DA5CB5-E25B-AB42-9B88-E314C7B7A4D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B8CCD9-C13B-5347-8C51-C78B15208757}"/>
              </a:ext>
            </a:extLst>
          </p:cNvPr>
          <p:cNvSpPr>
            <a:spLocks noGrp="1"/>
          </p:cNvSpPr>
          <p:nvPr>
            <p:ph type="dt" sz="half" idx="10"/>
          </p:nvPr>
        </p:nvSpPr>
        <p:spPr/>
        <p:txBody>
          <a:bodyPr/>
          <a:lstStyle/>
          <a:p>
            <a:fld id="{C9C51567-B373-B04B-B9B5-FFCCDC1F59F7}" type="datetime1">
              <a:rPr lang="fr-FR" smtClean="0"/>
              <a:t>20/06/2023</a:t>
            </a:fld>
            <a:endParaRPr lang="fr-FR"/>
          </a:p>
        </p:txBody>
      </p:sp>
      <p:sp>
        <p:nvSpPr>
          <p:cNvPr id="5" name="Espace réservé du pied de page 4">
            <a:extLst>
              <a:ext uri="{FF2B5EF4-FFF2-40B4-BE49-F238E27FC236}">
                <a16:creationId xmlns:a16="http://schemas.microsoft.com/office/drawing/2014/main" id="{76286A15-51CF-CD42-8C2A-48F39771C9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5E9679C-C830-D148-97BA-2E7F6D2D8AD2}"/>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10340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562DAD-ABD7-8F4F-ADEF-1D433068498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9636F5D-1F2A-B946-85AF-FFDCD9CFE62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1858F9-BA61-9C44-B7A2-42CE106E756C}"/>
              </a:ext>
            </a:extLst>
          </p:cNvPr>
          <p:cNvSpPr>
            <a:spLocks noGrp="1"/>
          </p:cNvSpPr>
          <p:nvPr>
            <p:ph type="dt" sz="half" idx="10"/>
          </p:nvPr>
        </p:nvSpPr>
        <p:spPr/>
        <p:txBody>
          <a:bodyPr/>
          <a:lstStyle/>
          <a:p>
            <a:fld id="{563F581C-BE3A-EB46-8A58-1C70E0798323}" type="datetime1">
              <a:rPr lang="fr-FR" smtClean="0"/>
              <a:t>20/06/2023</a:t>
            </a:fld>
            <a:endParaRPr lang="fr-FR"/>
          </a:p>
        </p:txBody>
      </p:sp>
      <p:sp>
        <p:nvSpPr>
          <p:cNvPr id="5" name="Espace réservé du pied de page 4">
            <a:extLst>
              <a:ext uri="{FF2B5EF4-FFF2-40B4-BE49-F238E27FC236}">
                <a16:creationId xmlns:a16="http://schemas.microsoft.com/office/drawing/2014/main" id="{AC6223C1-F762-BE4D-8D5E-5B8000D0C2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A5D6E8-B873-FF45-A0E5-9F723BB8CF65}"/>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121339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0E906-8DBA-234E-98C7-E62B27051BD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61F5F0A-B9FD-0B4F-971D-34BC8F709D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D3385EB-E7B7-EB4E-A0CD-071A36CB59E7}"/>
              </a:ext>
            </a:extLst>
          </p:cNvPr>
          <p:cNvSpPr>
            <a:spLocks noGrp="1"/>
          </p:cNvSpPr>
          <p:nvPr>
            <p:ph type="dt" sz="half" idx="10"/>
          </p:nvPr>
        </p:nvSpPr>
        <p:spPr/>
        <p:txBody>
          <a:bodyPr/>
          <a:lstStyle/>
          <a:p>
            <a:fld id="{773268E5-D773-C141-A8F4-6AB2ED6E3EE9}" type="datetime1">
              <a:rPr lang="fr-FR" smtClean="0"/>
              <a:t>20/06/2023</a:t>
            </a:fld>
            <a:endParaRPr lang="fr-FR"/>
          </a:p>
        </p:txBody>
      </p:sp>
      <p:sp>
        <p:nvSpPr>
          <p:cNvPr id="5" name="Espace réservé du pied de page 4">
            <a:extLst>
              <a:ext uri="{FF2B5EF4-FFF2-40B4-BE49-F238E27FC236}">
                <a16:creationId xmlns:a16="http://schemas.microsoft.com/office/drawing/2014/main" id="{B8B61D5D-4A77-524F-BB5E-6877C28432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81DC27-F77E-8045-9741-C242BD4F0050}"/>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81808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3BE66C-532C-1444-AC45-8EA76CA3F58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5573B2E-6C35-E646-AFEB-4F3E26194D9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6BE6FB6-519A-1143-BA2A-A09EEF42DA7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B1C18A-5AC1-9D4D-AF7E-DD480D19C76A}"/>
              </a:ext>
            </a:extLst>
          </p:cNvPr>
          <p:cNvSpPr>
            <a:spLocks noGrp="1"/>
          </p:cNvSpPr>
          <p:nvPr>
            <p:ph type="dt" sz="half" idx="10"/>
          </p:nvPr>
        </p:nvSpPr>
        <p:spPr/>
        <p:txBody>
          <a:bodyPr/>
          <a:lstStyle/>
          <a:p>
            <a:fld id="{44C05DC4-376B-7540-827D-D571B6EEA1A7}" type="datetime1">
              <a:rPr lang="fr-FR" smtClean="0"/>
              <a:t>20/06/2023</a:t>
            </a:fld>
            <a:endParaRPr lang="fr-FR"/>
          </a:p>
        </p:txBody>
      </p:sp>
      <p:sp>
        <p:nvSpPr>
          <p:cNvPr id="6" name="Espace réservé du pied de page 5">
            <a:extLst>
              <a:ext uri="{FF2B5EF4-FFF2-40B4-BE49-F238E27FC236}">
                <a16:creationId xmlns:a16="http://schemas.microsoft.com/office/drawing/2014/main" id="{ADED72C9-1060-004F-BABE-5737BDC1F1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D5275D-18C0-D640-9907-3C89F0CE21FF}"/>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223986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72E59-2569-A644-87E6-BF75969CD64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417E94A-5DDC-4247-B2F9-D086147B0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DF5351D-B97C-8F4C-BD37-033A602B685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E344F-24E6-BB4F-A9E9-5723C36CF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254AEF-7015-9F41-9DF6-8B98DA92E95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5C23D21-684E-C046-86FA-3016A228F8B6}"/>
              </a:ext>
            </a:extLst>
          </p:cNvPr>
          <p:cNvSpPr>
            <a:spLocks noGrp="1"/>
          </p:cNvSpPr>
          <p:nvPr>
            <p:ph type="dt" sz="half" idx="10"/>
          </p:nvPr>
        </p:nvSpPr>
        <p:spPr/>
        <p:txBody>
          <a:bodyPr/>
          <a:lstStyle/>
          <a:p>
            <a:fld id="{8E5EDEE7-FC83-C34D-812E-353F932AE1D4}" type="datetime1">
              <a:rPr lang="fr-FR" smtClean="0"/>
              <a:t>20/06/2023</a:t>
            </a:fld>
            <a:endParaRPr lang="fr-FR"/>
          </a:p>
        </p:txBody>
      </p:sp>
      <p:sp>
        <p:nvSpPr>
          <p:cNvPr id="8" name="Espace réservé du pied de page 7">
            <a:extLst>
              <a:ext uri="{FF2B5EF4-FFF2-40B4-BE49-F238E27FC236}">
                <a16:creationId xmlns:a16="http://schemas.microsoft.com/office/drawing/2014/main" id="{231B1CE9-FA09-8244-8D63-E95C1675275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84D0428-7371-8740-888E-D725EA9FD5CA}"/>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837271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42D42A-2B9E-C94C-8AB9-5A6B780DFEE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9B0CF4-D8C8-F445-AB5C-D70913EB5173}"/>
              </a:ext>
            </a:extLst>
          </p:cNvPr>
          <p:cNvSpPr>
            <a:spLocks noGrp="1"/>
          </p:cNvSpPr>
          <p:nvPr>
            <p:ph type="dt" sz="half" idx="10"/>
          </p:nvPr>
        </p:nvSpPr>
        <p:spPr/>
        <p:txBody>
          <a:bodyPr/>
          <a:lstStyle/>
          <a:p>
            <a:fld id="{FE1E6596-F6CF-9746-AE3F-F5911222AEF7}" type="datetime1">
              <a:rPr lang="fr-FR" smtClean="0"/>
              <a:t>20/06/2023</a:t>
            </a:fld>
            <a:endParaRPr lang="fr-FR"/>
          </a:p>
        </p:txBody>
      </p:sp>
      <p:sp>
        <p:nvSpPr>
          <p:cNvPr id="4" name="Espace réservé du pied de page 3">
            <a:extLst>
              <a:ext uri="{FF2B5EF4-FFF2-40B4-BE49-F238E27FC236}">
                <a16:creationId xmlns:a16="http://schemas.microsoft.com/office/drawing/2014/main" id="{F879E67C-F455-8F49-81F7-A7B001ADA77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E4C7900-42A7-E74D-90F4-E0F77618F0E0}"/>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491648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61A3B95-1F02-364C-BA83-4E255F0A7329}"/>
              </a:ext>
            </a:extLst>
          </p:cNvPr>
          <p:cNvSpPr>
            <a:spLocks noGrp="1"/>
          </p:cNvSpPr>
          <p:nvPr>
            <p:ph type="dt" sz="half" idx="10"/>
          </p:nvPr>
        </p:nvSpPr>
        <p:spPr/>
        <p:txBody>
          <a:bodyPr/>
          <a:lstStyle/>
          <a:p>
            <a:fld id="{21A9F6D4-27D9-624C-80B4-8E64EE997576}" type="datetime1">
              <a:rPr lang="fr-FR" smtClean="0"/>
              <a:t>20/06/2023</a:t>
            </a:fld>
            <a:endParaRPr lang="fr-FR"/>
          </a:p>
        </p:txBody>
      </p:sp>
      <p:sp>
        <p:nvSpPr>
          <p:cNvPr id="3" name="Espace réservé du pied de page 2">
            <a:extLst>
              <a:ext uri="{FF2B5EF4-FFF2-40B4-BE49-F238E27FC236}">
                <a16:creationId xmlns:a16="http://schemas.microsoft.com/office/drawing/2014/main" id="{36A3D233-D48D-1040-82FF-B65295C7465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5540FF1-AAF8-5B43-A19C-74E8FD8D6678}"/>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3405703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20271-6B28-D041-97F9-B1953EE765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6FA7EEE-9A4E-2D48-BE59-42DE482682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34BD32-A3CC-C041-B7BE-C68A4FC65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9031F9F-B9E1-184B-AE7B-9838D57FEFEC}"/>
              </a:ext>
            </a:extLst>
          </p:cNvPr>
          <p:cNvSpPr>
            <a:spLocks noGrp="1"/>
          </p:cNvSpPr>
          <p:nvPr>
            <p:ph type="dt" sz="half" idx="10"/>
          </p:nvPr>
        </p:nvSpPr>
        <p:spPr/>
        <p:txBody>
          <a:bodyPr/>
          <a:lstStyle/>
          <a:p>
            <a:fld id="{E93159E5-2AF0-E94B-BD11-88EC8F2318FC}" type="datetime1">
              <a:rPr lang="fr-FR" smtClean="0"/>
              <a:t>20/06/2023</a:t>
            </a:fld>
            <a:endParaRPr lang="fr-FR"/>
          </a:p>
        </p:txBody>
      </p:sp>
      <p:sp>
        <p:nvSpPr>
          <p:cNvPr id="6" name="Espace réservé du pied de page 5">
            <a:extLst>
              <a:ext uri="{FF2B5EF4-FFF2-40B4-BE49-F238E27FC236}">
                <a16:creationId xmlns:a16="http://schemas.microsoft.com/office/drawing/2014/main" id="{553734C0-5DA3-5B4A-AEAD-B644AB4CAE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47C442-0C4B-AF47-8E3F-DD14A00E71EF}"/>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84092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B8BCC-612F-2548-A50B-297BC69B26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AF4BC4A-9A17-9548-93B7-A1264AC73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5592E66-B431-1B45-A923-027F3FDEB9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2646DF-2E2A-004F-A39C-6C5EAFE32FE5}"/>
              </a:ext>
            </a:extLst>
          </p:cNvPr>
          <p:cNvSpPr>
            <a:spLocks noGrp="1"/>
          </p:cNvSpPr>
          <p:nvPr>
            <p:ph type="dt" sz="half" idx="10"/>
          </p:nvPr>
        </p:nvSpPr>
        <p:spPr/>
        <p:txBody>
          <a:bodyPr/>
          <a:lstStyle/>
          <a:p>
            <a:fld id="{7C7E6834-8F81-FA45-B327-C0DEA6AA48DC}" type="datetime1">
              <a:rPr lang="fr-FR" smtClean="0"/>
              <a:t>20/06/2023</a:t>
            </a:fld>
            <a:endParaRPr lang="fr-FR"/>
          </a:p>
        </p:txBody>
      </p:sp>
      <p:sp>
        <p:nvSpPr>
          <p:cNvPr id="6" name="Espace réservé du pied de page 5">
            <a:extLst>
              <a:ext uri="{FF2B5EF4-FFF2-40B4-BE49-F238E27FC236}">
                <a16:creationId xmlns:a16="http://schemas.microsoft.com/office/drawing/2014/main" id="{BAD3612E-56B0-C846-B3C7-A7202D0264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8CDCC8-41D1-5340-AA88-49343F5D63E6}"/>
              </a:ext>
            </a:extLst>
          </p:cNvPr>
          <p:cNvSpPr>
            <a:spLocks noGrp="1"/>
          </p:cNvSpPr>
          <p:nvPr>
            <p:ph type="sldNum" sz="quarter" idx="12"/>
          </p:nvPr>
        </p:nvSpPr>
        <p:spPr/>
        <p:txBody>
          <a:bodyPr/>
          <a:lstStyle/>
          <a:p>
            <a:fld id="{AB18538E-4D91-4740-9458-8EA658D83ED9}" type="slidenum">
              <a:rPr lang="fr-FR" smtClean="0"/>
              <a:pPr/>
              <a:t>‹N°›</a:t>
            </a:fld>
            <a:endParaRPr lang="fr-FR"/>
          </a:p>
        </p:txBody>
      </p:sp>
    </p:spTree>
    <p:extLst>
      <p:ext uri="{BB962C8B-B14F-4D97-AF65-F5344CB8AC3E}">
        <p14:creationId xmlns:p14="http://schemas.microsoft.com/office/powerpoint/2010/main" val="40317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B2C2A78-D132-F542-934B-D676B5A861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10AFCB8-3702-5B4E-A5CE-CC2D2E9F2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EABB00-2CE9-F040-B607-60785C73B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BE901-B12E-D943-BB96-B62CC213250D}" type="datetime1">
              <a:rPr lang="fr-FR" smtClean="0"/>
              <a:t>20/06/2023</a:t>
            </a:fld>
            <a:endParaRPr lang="fr-FR"/>
          </a:p>
        </p:txBody>
      </p:sp>
      <p:sp>
        <p:nvSpPr>
          <p:cNvPr id="5" name="Espace réservé du pied de page 4">
            <a:extLst>
              <a:ext uri="{FF2B5EF4-FFF2-40B4-BE49-F238E27FC236}">
                <a16:creationId xmlns:a16="http://schemas.microsoft.com/office/drawing/2014/main" id="{76E0D5F5-6C60-9941-962D-E84198C15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5B87670-550F-F149-BFB6-33E022246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8538E-4D91-4740-9458-8EA658D83ED9}" type="slidenum">
              <a:rPr lang="fr-FR" smtClean="0"/>
              <a:pPr/>
              <a:t>‹N°›</a:t>
            </a:fld>
            <a:endParaRPr lang="fr-FR"/>
          </a:p>
        </p:txBody>
      </p:sp>
    </p:spTree>
    <p:extLst>
      <p:ext uri="{BB962C8B-B14F-4D97-AF65-F5344CB8AC3E}">
        <p14:creationId xmlns:p14="http://schemas.microsoft.com/office/powerpoint/2010/main" val="345762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D8002C75-A4AB-8E45-8744-7774B091C50E}"/>
              </a:ext>
            </a:extLst>
          </p:cNvPr>
          <p:cNvPicPr>
            <a:picLocks noChangeAspect="1"/>
          </p:cNvPicPr>
          <p:nvPr/>
        </p:nvPicPr>
        <p:blipFill rotWithShape="1">
          <a:blip r:embed="rId2"/>
          <a:srcRect l="48897"/>
          <a:stretch/>
        </p:blipFill>
        <p:spPr>
          <a:xfrm>
            <a:off x="7508790" y="0"/>
            <a:ext cx="4683210" cy="6858000"/>
          </a:xfrm>
          <a:prstGeom prst="rect">
            <a:avLst/>
          </a:prstGeom>
        </p:spPr>
      </p:pic>
      <p:pic>
        <p:nvPicPr>
          <p:cNvPr id="30" name="Image 29">
            <a:extLst>
              <a:ext uri="{FF2B5EF4-FFF2-40B4-BE49-F238E27FC236}">
                <a16:creationId xmlns:a16="http://schemas.microsoft.com/office/drawing/2014/main" id="{0EA715F0-C22B-C449-8014-2137CEF6F3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794" r="-2" b="18024"/>
          <a:stretch/>
        </p:blipFill>
        <p:spPr>
          <a:xfrm>
            <a:off x="0" y="10"/>
            <a:ext cx="7554675" cy="6857990"/>
          </a:xfrm>
          <a:prstGeom prst="rect">
            <a:avLst/>
          </a:prstGeom>
          <a:effectLst>
            <a:outerShdw dist="50800" sx="1000" sy="1000" algn="ctr" rotWithShape="0">
              <a:srgbClr val="000000"/>
            </a:outerShdw>
          </a:effectLst>
        </p:spPr>
      </p:pic>
      <p:sp>
        <p:nvSpPr>
          <p:cNvPr id="8" name="ZoneTexte 7">
            <a:extLst>
              <a:ext uri="{FF2B5EF4-FFF2-40B4-BE49-F238E27FC236}">
                <a16:creationId xmlns:a16="http://schemas.microsoft.com/office/drawing/2014/main" id="{9C83200A-C2C4-774C-8ABB-9D29FEA99247}"/>
              </a:ext>
            </a:extLst>
          </p:cNvPr>
          <p:cNvSpPr txBox="1"/>
          <p:nvPr/>
        </p:nvSpPr>
        <p:spPr>
          <a:xfrm>
            <a:off x="498400" y="5413730"/>
            <a:ext cx="4683211" cy="1200329"/>
          </a:xfrm>
          <a:prstGeom prst="rect">
            <a:avLst/>
          </a:prstGeom>
          <a:noFill/>
        </p:spPr>
        <p:txBody>
          <a:bodyPr wrap="square" rtlCol="0">
            <a:spAutoFit/>
          </a:bodyPr>
          <a:lstStyle/>
          <a:p>
            <a:pPr algn="ctr"/>
            <a:r>
              <a:rPr lang="fr-FR" sz="2400" b="1" dirty="0">
                <a:solidFill>
                  <a:schemeClr val="bg1"/>
                </a:solidFill>
              </a:rPr>
              <a:t>Association Nationale </a:t>
            </a:r>
          </a:p>
          <a:p>
            <a:pPr algn="ctr"/>
            <a:r>
              <a:rPr lang="fr-FR" sz="2400" b="1" dirty="0">
                <a:solidFill>
                  <a:schemeClr val="bg1"/>
                </a:solidFill>
              </a:rPr>
              <a:t>des Membres </a:t>
            </a:r>
          </a:p>
          <a:p>
            <a:pPr algn="ctr"/>
            <a:r>
              <a:rPr lang="fr-FR" sz="2400" b="1" dirty="0">
                <a:solidFill>
                  <a:schemeClr val="bg1"/>
                </a:solidFill>
              </a:rPr>
              <a:t>de l’Ordre National du Mérite</a:t>
            </a:r>
          </a:p>
        </p:txBody>
      </p:sp>
      <p:sp>
        <p:nvSpPr>
          <p:cNvPr id="3" name="ZoneTexte 2">
            <a:extLst>
              <a:ext uri="{FF2B5EF4-FFF2-40B4-BE49-F238E27FC236}">
                <a16:creationId xmlns:a16="http://schemas.microsoft.com/office/drawing/2014/main" id="{BA3C9A04-12F6-4BEA-80A2-9123E7DEC2DE}"/>
              </a:ext>
            </a:extLst>
          </p:cNvPr>
          <p:cNvSpPr txBox="1"/>
          <p:nvPr/>
        </p:nvSpPr>
        <p:spPr>
          <a:xfrm>
            <a:off x="10593659" y="6068978"/>
            <a:ext cx="1449658" cy="646331"/>
          </a:xfrm>
          <a:prstGeom prst="rect">
            <a:avLst/>
          </a:prstGeom>
          <a:noFill/>
        </p:spPr>
        <p:txBody>
          <a:bodyPr wrap="square" rtlCol="0">
            <a:spAutoFit/>
          </a:bodyPr>
          <a:lstStyle/>
          <a:p>
            <a:pPr algn="ctr"/>
            <a:r>
              <a:rPr lang="fr-FR" dirty="0"/>
              <a:t>Tome 1 YM</a:t>
            </a:r>
          </a:p>
          <a:p>
            <a:pPr algn="ctr"/>
            <a:r>
              <a:rPr lang="fr-FR" dirty="0"/>
              <a:t>17/06/2022</a:t>
            </a:r>
          </a:p>
        </p:txBody>
      </p:sp>
      <p:pic>
        <p:nvPicPr>
          <p:cNvPr id="6" name="Image 5" descr="Une image contenant texte, logo, Police, Emblème&#10;&#10;Description générée automatiquement">
            <a:extLst>
              <a:ext uri="{FF2B5EF4-FFF2-40B4-BE49-F238E27FC236}">
                <a16:creationId xmlns:a16="http://schemas.microsoft.com/office/drawing/2014/main" id="{19FF4535-9C6C-9056-0AEE-3451A699AE22}"/>
              </a:ext>
            </a:extLst>
          </p:cNvPr>
          <p:cNvPicPr>
            <a:picLocks noChangeAspect="1"/>
          </p:cNvPicPr>
          <p:nvPr/>
        </p:nvPicPr>
        <p:blipFill>
          <a:blip r:embed="rId4"/>
          <a:stretch>
            <a:fillRect/>
          </a:stretch>
        </p:blipFill>
        <p:spPr>
          <a:xfrm>
            <a:off x="5910943" y="330296"/>
            <a:ext cx="5744285" cy="3921579"/>
          </a:xfrm>
          <a:prstGeom prst="rect">
            <a:avLst/>
          </a:prstGeom>
        </p:spPr>
      </p:pic>
    </p:spTree>
    <p:extLst>
      <p:ext uri="{BB962C8B-B14F-4D97-AF65-F5344CB8AC3E}">
        <p14:creationId xmlns:p14="http://schemas.microsoft.com/office/powerpoint/2010/main" val="117207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A2982D-6E99-5D44-AF3B-027D0FD91304}"/>
              </a:ext>
            </a:extLst>
          </p:cNvPr>
          <p:cNvPicPr>
            <a:picLocks noChangeAspect="1"/>
          </p:cNvPicPr>
          <p:nvPr/>
        </p:nvPicPr>
        <p:blipFill rotWithShape="1">
          <a:blip r:embed="rId2"/>
          <a:srcRect t="6609" b="18640"/>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F5A5F517-E7A8-894D-95AE-DBAC5EF0189B}"/>
              </a:ext>
            </a:extLst>
          </p:cNvPr>
          <p:cNvSpPr txBox="1"/>
          <p:nvPr/>
        </p:nvSpPr>
        <p:spPr>
          <a:xfrm>
            <a:off x="467777" y="302570"/>
            <a:ext cx="7908324" cy="1569660"/>
          </a:xfrm>
          <a:prstGeom prst="rect">
            <a:avLst/>
          </a:prstGeom>
          <a:noFill/>
        </p:spPr>
        <p:txBody>
          <a:bodyPr wrap="square" rtlCol="0">
            <a:spAutoFit/>
          </a:bodyPr>
          <a:lstStyle/>
          <a:p>
            <a:r>
              <a:rPr lang="fr-FR" sz="2400" dirty="0">
                <a:solidFill>
                  <a:schemeClr val="bg1"/>
                </a:solidFill>
              </a:rPr>
              <a:t>Le conseil de l’Ordre juge la recevabilité des personnes proposées par les ministres, il les soumet au président de la République qui signe les décrets de nomination et promotion avec publication au Journal officiel.</a:t>
            </a:r>
          </a:p>
        </p:txBody>
      </p:sp>
      <p:pic>
        <p:nvPicPr>
          <p:cNvPr id="11" name="Image 10">
            <a:extLst>
              <a:ext uri="{FF2B5EF4-FFF2-40B4-BE49-F238E27FC236}">
                <a16:creationId xmlns:a16="http://schemas.microsoft.com/office/drawing/2014/main" id="{57DC507A-F44F-3B4E-93E3-F3A2232B9DA2}"/>
              </a:ext>
            </a:extLst>
          </p:cNvPr>
          <p:cNvPicPr>
            <a:picLocks noChangeAspect="1"/>
          </p:cNvPicPr>
          <p:nvPr/>
        </p:nvPicPr>
        <p:blipFill>
          <a:blip r:embed="rId3"/>
          <a:stretch>
            <a:fillRect/>
          </a:stretch>
        </p:blipFill>
        <p:spPr>
          <a:xfrm>
            <a:off x="885344" y="2302933"/>
            <a:ext cx="3282918" cy="41967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 12">
            <a:extLst>
              <a:ext uri="{FF2B5EF4-FFF2-40B4-BE49-F238E27FC236}">
                <a16:creationId xmlns:a16="http://schemas.microsoft.com/office/drawing/2014/main" id="{7DAED1E6-F4AB-9F43-ABFA-8B10C2ADB045}"/>
              </a:ext>
            </a:extLst>
          </p:cNvPr>
          <p:cNvPicPr>
            <a:picLocks noChangeAspect="1"/>
          </p:cNvPicPr>
          <p:nvPr/>
        </p:nvPicPr>
        <p:blipFill>
          <a:blip r:embed="rId4"/>
          <a:stretch>
            <a:fillRect/>
          </a:stretch>
        </p:blipFill>
        <p:spPr>
          <a:xfrm>
            <a:off x="4805563" y="3429000"/>
            <a:ext cx="4654041" cy="24468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Espace réservé du numéro de diapositive 1">
            <a:extLst>
              <a:ext uri="{FF2B5EF4-FFF2-40B4-BE49-F238E27FC236}">
                <a16:creationId xmlns:a16="http://schemas.microsoft.com/office/drawing/2014/main" id="{183BF101-A964-DE4D-B65B-90B1405C04E0}"/>
              </a:ext>
            </a:extLst>
          </p:cNvPr>
          <p:cNvSpPr>
            <a:spLocks noGrp="1"/>
          </p:cNvSpPr>
          <p:nvPr>
            <p:ph type="sldNum" sz="quarter" idx="12"/>
          </p:nvPr>
        </p:nvSpPr>
        <p:spPr/>
        <p:txBody>
          <a:bodyPr/>
          <a:lstStyle/>
          <a:p>
            <a:fld id="{AB18538E-4D91-4740-9458-8EA658D83ED9}" type="slidenum">
              <a:rPr lang="fr-FR" smtClean="0"/>
              <a:pPr/>
              <a:t>10</a:t>
            </a:fld>
            <a:endParaRPr lang="fr-FR"/>
          </a:p>
        </p:txBody>
      </p:sp>
    </p:spTree>
    <p:extLst>
      <p:ext uri="{BB962C8B-B14F-4D97-AF65-F5344CB8AC3E}">
        <p14:creationId xmlns:p14="http://schemas.microsoft.com/office/powerpoint/2010/main" val="200598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CA5E42E-C3DA-1844-9701-073E01FDB16D}"/>
              </a:ext>
            </a:extLst>
          </p:cNvPr>
          <p:cNvPicPr>
            <a:picLocks noChangeAspect="1"/>
          </p:cNvPicPr>
          <p:nvPr/>
        </p:nvPicPr>
        <p:blipFill rotWithShape="1">
          <a:blip r:embed="rId2"/>
          <a:srcRect t="16516" b="8733"/>
          <a:stretch/>
        </p:blipFill>
        <p:spPr>
          <a:xfrm>
            <a:off x="20" y="13865"/>
            <a:ext cx="12191980" cy="6857990"/>
          </a:xfrm>
          <a:prstGeom prst="rect">
            <a:avLst/>
          </a:prstGeom>
        </p:spPr>
      </p:pic>
      <p:sp>
        <p:nvSpPr>
          <p:cNvPr id="6" name="ZoneTexte 5">
            <a:extLst>
              <a:ext uri="{FF2B5EF4-FFF2-40B4-BE49-F238E27FC236}">
                <a16:creationId xmlns:a16="http://schemas.microsoft.com/office/drawing/2014/main" id="{388FE7D8-DF81-174F-901B-D526AAC37340}"/>
              </a:ext>
            </a:extLst>
          </p:cNvPr>
          <p:cNvSpPr txBox="1"/>
          <p:nvPr/>
        </p:nvSpPr>
        <p:spPr>
          <a:xfrm>
            <a:off x="481913" y="553155"/>
            <a:ext cx="11264610" cy="954107"/>
          </a:xfrm>
          <a:prstGeom prst="rect">
            <a:avLst/>
          </a:prstGeom>
          <a:noFill/>
        </p:spPr>
        <p:txBody>
          <a:bodyPr wrap="square" rtlCol="0">
            <a:spAutoFit/>
          </a:bodyPr>
          <a:lstStyle/>
          <a:p>
            <a:r>
              <a:rPr lang="fr-FR" sz="2800" dirty="0">
                <a:solidFill>
                  <a:schemeClr val="bg1"/>
                </a:solidFill>
              </a:rPr>
              <a:t>L’ordre national du Mérite comprend 3 grades</a:t>
            </a:r>
            <a:endParaRPr lang="fr-FR" sz="2400" dirty="0">
              <a:solidFill>
                <a:schemeClr val="bg1"/>
              </a:solidFill>
            </a:endParaRPr>
          </a:p>
          <a:p>
            <a:r>
              <a:rPr lang="fr-FR" sz="2800" dirty="0">
                <a:solidFill>
                  <a:schemeClr val="bg1"/>
                </a:solidFill>
              </a:rPr>
              <a:t>              chevalier, officier et commandeur et deux dignités : </a:t>
            </a:r>
            <a:r>
              <a:rPr lang="fr-FR" sz="2800" b="1" dirty="0">
                <a:solidFill>
                  <a:schemeClr val="accent1"/>
                </a:solidFill>
              </a:rPr>
              <a:t>grand officier</a:t>
            </a:r>
          </a:p>
        </p:txBody>
      </p:sp>
      <p:sp>
        <p:nvSpPr>
          <p:cNvPr id="27" name="ZoneTexte 26">
            <a:extLst>
              <a:ext uri="{FF2B5EF4-FFF2-40B4-BE49-F238E27FC236}">
                <a16:creationId xmlns:a16="http://schemas.microsoft.com/office/drawing/2014/main" id="{D14BEF46-D337-1B42-89E3-DED0BA70AF92}"/>
              </a:ext>
            </a:extLst>
          </p:cNvPr>
          <p:cNvSpPr txBox="1"/>
          <p:nvPr/>
        </p:nvSpPr>
        <p:spPr>
          <a:xfrm>
            <a:off x="8591921" y="3761476"/>
            <a:ext cx="2780270" cy="523220"/>
          </a:xfrm>
          <a:prstGeom prst="rect">
            <a:avLst/>
          </a:prstGeom>
          <a:noFill/>
        </p:spPr>
        <p:txBody>
          <a:bodyPr wrap="square" rtlCol="0">
            <a:spAutoFit/>
          </a:bodyPr>
          <a:lstStyle/>
          <a:p>
            <a:r>
              <a:rPr lang="fr-FR" sz="2800" b="1" dirty="0">
                <a:solidFill>
                  <a:schemeClr val="accent1"/>
                </a:solidFill>
              </a:rPr>
              <a:t>et grand’croix</a:t>
            </a:r>
          </a:p>
        </p:txBody>
      </p:sp>
      <p:pic>
        <p:nvPicPr>
          <p:cNvPr id="35" name="Image 34">
            <a:extLst>
              <a:ext uri="{FF2B5EF4-FFF2-40B4-BE49-F238E27FC236}">
                <a16:creationId xmlns:a16="http://schemas.microsoft.com/office/drawing/2014/main" id="{2C34403A-3B4A-4844-8E80-7A833CC96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385" y="2467548"/>
            <a:ext cx="2813803" cy="2672852"/>
          </a:xfrm>
          <a:prstGeom prst="rect">
            <a:avLst/>
          </a:prstGeom>
        </p:spPr>
      </p:pic>
      <p:pic>
        <p:nvPicPr>
          <p:cNvPr id="37" name="Image 36">
            <a:extLst>
              <a:ext uri="{FF2B5EF4-FFF2-40B4-BE49-F238E27FC236}">
                <a16:creationId xmlns:a16="http://schemas.microsoft.com/office/drawing/2014/main" id="{6B48045D-C820-5B4E-AA6E-0B2E3A4BDE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6828" y="2155824"/>
            <a:ext cx="1574603" cy="4025735"/>
          </a:xfrm>
          <a:prstGeom prst="rect">
            <a:avLst/>
          </a:prstGeom>
        </p:spPr>
      </p:pic>
      <p:pic>
        <p:nvPicPr>
          <p:cNvPr id="39" name="Image 38">
            <a:extLst>
              <a:ext uri="{FF2B5EF4-FFF2-40B4-BE49-F238E27FC236}">
                <a16:creationId xmlns:a16="http://schemas.microsoft.com/office/drawing/2014/main" id="{62DF09E7-3E0D-DD44-A03F-8BD6B345AA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94071" y="2467548"/>
            <a:ext cx="3050447" cy="2672853"/>
          </a:xfrm>
          <a:prstGeom prst="rect">
            <a:avLst/>
          </a:prstGeom>
        </p:spPr>
      </p:pic>
      <p:pic>
        <p:nvPicPr>
          <p:cNvPr id="41" name="Image 40">
            <a:extLst>
              <a:ext uri="{FF2B5EF4-FFF2-40B4-BE49-F238E27FC236}">
                <a16:creationId xmlns:a16="http://schemas.microsoft.com/office/drawing/2014/main" id="{B07B22F2-C822-6D43-9B52-FB67A29424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40265" y="1464765"/>
            <a:ext cx="2869356" cy="2339209"/>
          </a:xfrm>
          <a:prstGeom prst="rect">
            <a:avLst/>
          </a:prstGeom>
        </p:spPr>
      </p:pic>
      <p:pic>
        <p:nvPicPr>
          <p:cNvPr id="43" name="Image 42">
            <a:extLst>
              <a:ext uri="{FF2B5EF4-FFF2-40B4-BE49-F238E27FC236}">
                <a16:creationId xmlns:a16="http://schemas.microsoft.com/office/drawing/2014/main" id="{843755CC-4A24-F343-9D84-FCE8E30557E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8811" y="4243161"/>
            <a:ext cx="1846489" cy="2517939"/>
          </a:xfrm>
          <a:prstGeom prst="rect">
            <a:avLst/>
          </a:prstGeom>
        </p:spPr>
      </p:pic>
      <p:sp>
        <p:nvSpPr>
          <p:cNvPr id="2" name="Espace réservé du numéro de diapositive 1">
            <a:extLst>
              <a:ext uri="{FF2B5EF4-FFF2-40B4-BE49-F238E27FC236}">
                <a16:creationId xmlns:a16="http://schemas.microsoft.com/office/drawing/2014/main" id="{7E404682-8F72-4542-86B5-667ECD16C2BA}"/>
              </a:ext>
            </a:extLst>
          </p:cNvPr>
          <p:cNvSpPr>
            <a:spLocks noGrp="1"/>
          </p:cNvSpPr>
          <p:nvPr>
            <p:ph type="sldNum" sz="quarter" idx="12"/>
          </p:nvPr>
        </p:nvSpPr>
        <p:spPr/>
        <p:txBody>
          <a:bodyPr/>
          <a:lstStyle/>
          <a:p>
            <a:fld id="{AB18538E-4D91-4740-9458-8EA658D83ED9}" type="slidenum">
              <a:rPr lang="fr-FR" smtClean="0"/>
              <a:pPr/>
              <a:t>11</a:t>
            </a:fld>
            <a:endParaRPr lang="fr-FR"/>
          </a:p>
        </p:txBody>
      </p:sp>
    </p:spTree>
    <p:extLst>
      <p:ext uri="{BB962C8B-B14F-4D97-AF65-F5344CB8AC3E}">
        <p14:creationId xmlns:p14="http://schemas.microsoft.com/office/powerpoint/2010/main" val="2370541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39EE9A-E228-5C4B-9D90-858DA91BC501}"/>
              </a:ext>
            </a:extLst>
          </p:cNvPr>
          <p:cNvPicPr>
            <a:picLocks noChangeAspect="1"/>
          </p:cNvPicPr>
          <p:nvPr/>
        </p:nvPicPr>
        <p:blipFill rotWithShape="1">
          <a:blip r:embed="rId2"/>
          <a:srcRect t="6609" b="18640"/>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512329EE-F817-F441-BF7B-EA1CBFD3BEF2}"/>
              </a:ext>
            </a:extLst>
          </p:cNvPr>
          <p:cNvSpPr txBox="1"/>
          <p:nvPr/>
        </p:nvSpPr>
        <p:spPr>
          <a:xfrm>
            <a:off x="617837" y="405268"/>
            <a:ext cx="8081296" cy="1200329"/>
          </a:xfrm>
          <a:prstGeom prst="rect">
            <a:avLst/>
          </a:prstGeom>
          <a:noFill/>
        </p:spPr>
        <p:txBody>
          <a:bodyPr wrap="square" rtlCol="0">
            <a:spAutoFit/>
          </a:bodyPr>
          <a:lstStyle/>
          <a:p>
            <a:r>
              <a:rPr lang="fr-FR" sz="2400" dirty="0">
                <a:solidFill>
                  <a:schemeClr val="bg1"/>
                </a:solidFill>
              </a:rPr>
              <a:t>Une fois nommé ou promu, le récipiendaire doit désigner un membre de l’ordre d’un grade équivalent ou supérieur au sien pour lui remettre l’insigne de son grade et donner l’accolade.</a:t>
            </a:r>
          </a:p>
        </p:txBody>
      </p:sp>
      <p:pic>
        <p:nvPicPr>
          <p:cNvPr id="8" name="Image 7">
            <a:extLst>
              <a:ext uri="{FF2B5EF4-FFF2-40B4-BE49-F238E27FC236}">
                <a16:creationId xmlns:a16="http://schemas.microsoft.com/office/drawing/2014/main" id="{D0E2F5B3-215E-7146-9878-F6720E358D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837" y="1831374"/>
            <a:ext cx="4703984" cy="3137765"/>
          </a:xfrm>
          <a:prstGeom prst="rect">
            <a:avLst/>
          </a:prstGeom>
        </p:spPr>
      </p:pic>
      <p:pic>
        <p:nvPicPr>
          <p:cNvPr id="10" name="Image 9">
            <a:extLst>
              <a:ext uri="{FF2B5EF4-FFF2-40B4-BE49-F238E27FC236}">
                <a16:creationId xmlns:a16="http://schemas.microsoft.com/office/drawing/2014/main" id="{64D9CEDC-DD0C-7247-AB2F-3BB9ED1B7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9936" y="1844130"/>
            <a:ext cx="3048010" cy="3111400"/>
          </a:xfrm>
          <a:prstGeom prst="rect">
            <a:avLst/>
          </a:prstGeom>
        </p:spPr>
      </p:pic>
      <p:sp>
        <p:nvSpPr>
          <p:cNvPr id="11" name="ZoneTexte 10">
            <a:extLst>
              <a:ext uri="{FF2B5EF4-FFF2-40B4-BE49-F238E27FC236}">
                <a16:creationId xmlns:a16="http://schemas.microsoft.com/office/drawing/2014/main" id="{5BF5C891-71D2-C54B-B4BD-163E1A232747}"/>
              </a:ext>
            </a:extLst>
          </p:cNvPr>
          <p:cNvSpPr txBox="1"/>
          <p:nvPr/>
        </p:nvSpPr>
        <p:spPr>
          <a:xfrm>
            <a:off x="210065" y="5313405"/>
            <a:ext cx="8625016" cy="1200329"/>
          </a:xfrm>
          <a:prstGeom prst="rect">
            <a:avLst/>
          </a:prstGeom>
          <a:noFill/>
        </p:spPr>
        <p:txBody>
          <a:bodyPr wrap="square" rtlCol="0">
            <a:spAutoFit/>
          </a:bodyPr>
          <a:lstStyle/>
          <a:p>
            <a:r>
              <a:rPr lang="fr-FR" sz="2400" dirty="0">
                <a:solidFill>
                  <a:schemeClr val="bg1"/>
                </a:solidFill>
              </a:rPr>
              <a:t>Un procès-verbal de prise de rang qui sera transmis à la grande chancellerie officialisera cette remise d’insigne et le nouveau </a:t>
            </a:r>
          </a:p>
          <a:p>
            <a:r>
              <a:rPr lang="fr-FR" sz="2400" dirty="0">
                <a:solidFill>
                  <a:schemeClr val="bg1"/>
                </a:solidFill>
              </a:rPr>
              <a:t>décoré recevra un brevet attestant qu’il peut porter sa décoration</a:t>
            </a:r>
          </a:p>
        </p:txBody>
      </p:sp>
      <p:pic>
        <p:nvPicPr>
          <p:cNvPr id="13" name="Image 12">
            <a:extLst>
              <a:ext uri="{FF2B5EF4-FFF2-40B4-BE49-F238E27FC236}">
                <a16:creationId xmlns:a16="http://schemas.microsoft.com/office/drawing/2014/main" id="{3B51EEBA-A93E-1242-BB00-B22EE36380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9133" y="4032221"/>
            <a:ext cx="3104399" cy="2531411"/>
          </a:xfrm>
          <a:prstGeom prst="rect">
            <a:avLst/>
          </a:prstGeom>
        </p:spPr>
      </p:pic>
      <p:sp>
        <p:nvSpPr>
          <p:cNvPr id="2" name="Espace réservé du numéro de diapositive 1">
            <a:extLst>
              <a:ext uri="{FF2B5EF4-FFF2-40B4-BE49-F238E27FC236}">
                <a16:creationId xmlns:a16="http://schemas.microsoft.com/office/drawing/2014/main" id="{C1A0F139-07AB-FA40-9BAE-97FECE1CDFCD}"/>
              </a:ext>
            </a:extLst>
          </p:cNvPr>
          <p:cNvSpPr>
            <a:spLocks noGrp="1"/>
          </p:cNvSpPr>
          <p:nvPr>
            <p:ph type="sldNum" sz="quarter" idx="12"/>
          </p:nvPr>
        </p:nvSpPr>
        <p:spPr/>
        <p:txBody>
          <a:bodyPr/>
          <a:lstStyle/>
          <a:p>
            <a:fld id="{AB18538E-4D91-4740-9458-8EA658D83ED9}" type="slidenum">
              <a:rPr lang="fr-FR" smtClean="0"/>
              <a:pPr/>
              <a:t>12</a:t>
            </a:fld>
            <a:endParaRPr lang="fr-FR"/>
          </a:p>
        </p:txBody>
      </p:sp>
    </p:spTree>
    <p:extLst>
      <p:ext uri="{BB962C8B-B14F-4D97-AF65-F5344CB8AC3E}">
        <p14:creationId xmlns:p14="http://schemas.microsoft.com/office/powerpoint/2010/main" val="419706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A21D0F41-8590-7440-A9C2-B3EDCEBF410D}"/>
              </a:ext>
            </a:extLst>
          </p:cNvPr>
          <p:cNvPicPr>
            <a:picLocks noChangeAspect="1"/>
          </p:cNvPicPr>
          <p:nvPr/>
        </p:nvPicPr>
        <p:blipFill>
          <a:blip r:embed="rId2"/>
          <a:stretch>
            <a:fillRect/>
          </a:stretch>
        </p:blipFill>
        <p:spPr>
          <a:xfrm>
            <a:off x="-132193" y="0"/>
            <a:ext cx="12185088" cy="6858000"/>
          </a:xfrm>
          <a:prstGeom prst="rect">
            <a:avLst/>
          </a:prstGeom>
        </p:spPr>
      </p:pic>
      <p:sp>
        <p:nvSpPr>
          <p:cNvPr id="20" name="ZoneTexte 19">
            <a:extLst>
              <a:ext uri="{FF2B5EF4-FFF2-40B4-BE49-F238E27FC236}">
                <a16:creationId xmlns:a16="http://schemas.microsoft.com/office/drawing/2014/main" id="{D0C8E75F-E33D-F94A-8F66-C94147597DBF}"/>
              </a:ext>
            </a:extLst>
          </p:cNvPr>
          <p:cNvSpPr txBox="1"/>
          <p:nvPr/>
        </p:nvSpPr>
        <p:spPr>
          <a:xfrm>
            <a:off x="6341327" y="1975128"/>
            <a:ext cx="5005326" cy="830997"/>
          </a:xfrm>
          <a:prstGeom prst="rect">
            <a:avLst/>
          </a:prstGeom>
          <a:solidFill>
            <a:schemeClr val="bg1"/>
          </a:solidFill>
          <a:ln>
            <a:solidFill>
              <a:schemeClr val="accent1">
                <a:lumMod val="50000"/>
              </a:schemeClr>
            </a:solidFill>
          </a:ln>
        </p:spPr>
        <p:txBody>
          <a:bodyPr wrap="square" rtlCol="0">
            <a:spAutoFit/>
          </a:bodyPr>
          <a:lstStyle/>
          <a:p>
            <a:pPr algn="ctr"/>
            <a:r>
              <a:rPr lang="fr-FR" sz="1600" b="1" dirty="0"/>
              <a:t>L’insigne de l’ordre national du Mérite se place après ceux de la Légion d’honneur, de la croix de la Libération et de la Médaille militaire</a:t>
            </a:r>
          </a:p>
        </p:txBody>
      </p:sp>
      <p:pic>
        <p:nvPicPr>
          <p:cNvPr id="3" name="Image 2">
            <a:extLst>
              <a:ext uri="{FF2B5EF4-FFF2-40B4-BE49-F238E27FC236}">
                <a16:creationId xmlns:a16="http://schemas.microsoft.com/office/drawing/2014/main" id="{FE03DEBA-B9D3-A345-B066-382B91D5C144}"/>
              </a:ext>
            </a:extLst>
          </p:cNvPr>
          <p:cNvPicPr>
            <a:picLocks noChangeAspect="1"/>
          </p:cNvPicPr>
          <p:nvPr/>
        </p:nvPicPr>
        <p:blipFill>
          <a:blip r:embed="rId3"/>
          <a:stretch>
            <a:fillRect/>
          </a:stretch>
        </p:blipFill>
        <p:spPr>
          <a:xfrm>
            <a:off x="962589" y="212406"/>
            <a:ext cx="4804605" cy="6138833"/>
          </a:xfrm>
          <a:prstGeom prst="rect">
            <a:avLst/>
          </a:prstGeom>
          <a:ln>
            <a:solidFill>
              <a:srgbClr val="0070C0"/>
            </a:solidFill>
          </a:ln>
        </p:spPr>
      </p:pic>
      <p:sp>
        <p:nvSpPr>
          <p:cNvPr id="2" name="Espace réservé du numéro de diapositive 1">
            <a:extLst>
              <a:ext uri="{FF2B5EF4-FFF2-40B4-BE49-F238E27FC236}">
                <a16:creationId xmlns:a16="http://schemas.microsoft.com/office/drawing/2014/main" id="{61598163-230D-FC4B-A823-A18C9D50E01F}"/>
              </a:ext>
            </a:extLst>
          </p:cNvPr>
          <p:cNvSpPr>
            <a:spLocks noGrp="1"/>
          </p:cNvSpPr>
          <p:nvPr>
            <p:ph type="sldNum" sz="quarter" idx="12"/>
          </p:nvPr>
        </p:nvSpPr>
        <p:spPr/>
        <p:txBody>
          <a:bodyPr/>
          <a:lstStyle/>
          <a:p>
            <a:fld id="{AB18538E-4D91-4740-9458-8EA658D83ED9}" type="slidenum">
              <a:rPr lang="fr-FR" smtClean="0"/>
              <a:pPr/>
              <a:t>13</a:t>
            </a:fld>
            <a:endParaRPr lang="fr-FR"/>
          </a:p>
        </p:txBody>
      </p:sp>
    </p:spTree>
    <p:extLst>
      <p:ext uri="{BB962C8B-B14F-4D97-AF65-F5344CB8AC3E}">
        <p14:creationId xmlns:p14="http://schemas.microsoft.com/office/powerpoint/2010/main" val="414817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048075B-1F09-D741-AB4A-1E74D740C51B}"/>
              </a:ext>
            </a:extLst>
          </p:cNvPr>
          <p:cNvSpPr txBox="1"/>
          <p:nvPr/>
        </p:nvSpPr>
        <p:spPr>
          <a:xfrm>
            <a:off x="247135" y="481913"/>
            <a:ext cx="8872151" cy="461665"/>
          </a:xfrm>
          <a:prstGeom prst="rect">
            <a:avLst/>
          </a:prstGeom>
          <a:noFill/>
        </p:spPr>
        <p:txBody>
          <a:bodyPr wrap="square" rtlCol="0">
            <a:spAutoFit/>
          </a:bodyPr>
          <a:lstStyle/>
          <a:p>
            <a:r>
              <a:rPr lang="fr-FR" sz="2400" dirty="0">
                <a:solidFill>
                  <a:schemeClr val="bg1"/>
                </a:solidFill>
              </a:rPr>
              <a:t>Depuis sa création, plusieurs grand chanceliers se sont succédés </a:t>
            </a:r>
          </a:p>
        </p:txBody>
      </p:sp>
      <p:pic>
        <p:nvPicPr>
          <p:cNvPr id="13" name="Image 12">
            <a:extLst>
              <a:ext uri="{FF2B5EF4-FFF2-40B4-BE49-F238E27FC236}">
                <a16:creationId xmlns:a16="http://schemas.microsoft.com/office/drawing/2014/main" id="{23EA5270-8EA9-F344-B490-10B39C8E40A9}"/>
              </a:ext>
            </a:extLst>
          </p:cNvPr>
          <p:cNvPicPr>
            <a:picLocks noChangeAspect="1"/>
          </p:cNvPicPr>
          <p:nvPr/>
        </p:nvPicPr>
        <p:blipFill>
          <a:blip r:embed="rId2"/>
          <a:stretch>
            <a:fillRect/>
          </a:stretch>
        </p:blipFill>
        <p:spPr>
          <a:xfrm>
            <a:off x="0" y="0"/>
            <a:ext cx="12192000" cy="7118158"/>
          </a:xfrm>
          <a:prstGeom prst="rect">
            <a:avLst/>
          </a:prstGeom>
        </p:spPr>
      </p:pic>
      <p:sp>
        <p:nvSpPr>
          <p:cNvPr id="14" name="Rectangle 13">
            <a:extLst>
              <a:ext uri="{FF2B5EF4-FFF2-40B4-BE49-F238E27FC236}">
                <a16:creationId xmlns:a16="http://schemas.microsoft.com/office/drawing/2014/main" id="{7054013A-934A-7143-9D51-9F5E805830F8}"/>
              </a:ext>
            </a:extLst>
          </p:cNvPr>
          <p:cNvSpPr/>
          <p:nvPr/>
        </p:nvSpPr>
        <p:spPr>
          <a:xfrm>
            <a:off x="691978" y="260158"/>
            <a:ext cx="9461424" cy="461665"/>
          </a:xfrm>
          <a:prstGeom prst="rect">
            <a:avLst/>
          </a:prstGeom>
        </p:spPr>
        <p:txBody>
          <a:bodyPr wrap="square">
            <a:spAutoFit/>
          </a:bodyPr>
          <a:lstStyle/>
          <a:p>
            <a:r>
              <a:rPr lang="fr-FR" sz="2400" dirty="0">
                <a:solidFill>
                  <a:schemeClr val="bg1"/>
                </a:solidFill>
              </a:rPr>
              <a:t>Depuis sa création, plusieurs grands chanceliers se sont succédés </a:t>
            </a:r>
          </a:p>
        </p:txBody>
      </p:sp>
      <p:sp>
        <p:nvSpPr>
          <p:cNvPr id="15" name="ZoneTexte 14">
            <a:extLst>
              <a:ext uri="{FF2B5EF4-FFF2-40B4-BE49-F238E27FC236}">
                <a16:creationId xmlns:a16="http://schemas.microsoft.com/office/drawing/2014/main" id="{E501A401-609F-7042-A034-5DE09ADCB0C3}"/>
              </a:ext>
            </a:extLst>
          </p:cNvPr>
          <p:cNvSpPr txBox="1"/>
          <p:nvPr/>
        </p:nvSpPr>
        <p:spPr>
          <a:xfrm>
            <a:off x="691978" y="1146043"/>
            <a:ext cx="10411451" cy="5940088"/>
          </a:xfrm>
          <a:prstGeom prst="rect">
            <a:avLst/>
          </a:prstGeom>
          <a:noFill/>
        </p:spPr>
        <p:txBody>
          <a:bodyPr wrap="square" rtlCol="0">
            <a:spAutoFit/>
          </a:bodyPr>
          <a:lstStyle/>
          <a:p>
            <a:r>
              <a:rPr lang="fr-FR" sz="2000" dirty="0">
                <a:solidFill>
                  <a:schemeClr val="bg1"/>
                </a:solidFill>
              </a:rPr>
              <a:t>1954-1969 – Général d’armée Georges Catroux ……</a:t>
            </a:r>
          </a:p>
          <a:p>
            <a:endParaRPr lang="fr-FR" sz="2000" dirty="0">
              <a:solidFill>
                <a:schemeClr val="bg1"/>
              </a:solidFill>
            </a:endParaRPr>
          </a:p>
          <a:p>
            <a:r>
              <a:rPr lang="fr-FR" sz="2000" dirty="0">
                <a:solidFill>
                  <a:schemeClr val="bg1"/>
                </a:solidFill>
              </a:rPr>
              <a:t>1969-1975 – Amiral Georges Cabanier ………………………………………………</a:t>
            </a:r>
          </a:p>
          <a:p>
            <a:endParaRPr lang="fr-FR" sz="2000" dirty="0">
              <a:solidFill>
                <a:schemeClr val="bg1"/>
              </a:solidFill>
            </a:endParaRPr>
          </a:p>
          <a:p>
            <a:r>
              <a:rPr lang="fr-FR" sz="2000" dirty="0">
                <a:solidFill>
                  <a:schemeClr val="bg1"/>
                </a:solidFill>
              </a:rPr>
              <a:t>1975-1981 – Général d’armée Alain de Boissieu-Déan de Luigné </a:t>
            </a:r>
            <a:r>
              <a:rPr lang="fr-FR" sz="2000" dirty="0">
                <a:solidFill>
                  <a:srgbClr val="00B0F0"/>
                </a:solidFill>
              </a:rPr>
              <a:t>………............................</a:t>
            </a:r>
          </a:p>
          <a:p>
            <a:endParaRPr lang="fr-FR" sz="2000" dirty="0">
              <a:solidFill>
                <a:schemeClr val="bg1"/>
              </a:solidFill>
            </a:endParaRPr>
          </a:p>
          <a:p>
            <a:r>
              <a:rPr lang="fr-FR" sz="2000" dirty="0">
                <a:solidFill>
                  <a:schemeClr val="bg1"/>
                </a:solidFill>
              </a:rPr>
              <a:t>1981-1992 – Général d’armée André Biard ……………</a:t>
            </a:r>
          </a:p>
          <a:p>
            <a:endParaRPr lang="fr-FR" sz="2000" dirty="0">
              <a:solidFill>
                <a:schemeClr val="bg1"/>
              </a:solidFill>
            </a:endParaRPr>
          </a:p>
          <a:p>
            <a:r>
              <a:rPr lang="fr-FR" sz="2000" dirty="0">
                <a:solidFill>
                  <a:schemeClr val="bg1"/>
                </a:solidFill>
              </a:rPr>
              <a:t>1992-1998 – Général d’armée Gilbert Forray ………………………………………..</a:t>
            </a:r>
          </a:p>
          <a:p>
            <a:endParaRPr lang="fr-FR" sz="2000" dirty="0">
              <a:solidFill>
                <a:schemeClr val="bg1"/>
              </a:solidFill>
            </a:endParaRPr>
          </a:p>
          <a:p>
            <a:r>
              <a:rPr lang="fr-FR" sz="2000" dirty="0">
                <a:solidFill>
                  <a:schemeClr val="bg1"/>
                </a:solidFill>
              </a:rPr>
              <a:t>1998-2004 – Général d’armée aérienne Jean-Philippe Douin </a:t>
            </a:r>
            <a:r>
              <a:rPr lang="fr-FR" sz="2000" dirty="0">
                <a:solidFill>
                  <a:srgbClr val="00B0F0"/>
                </a:solidFill>
              </a:rPr>
              <a:t>…………………………………………</a:t>
            </a:r>
            <a:r>
              <a:rPr lang="fr-FR" sz="2000" dirty="0">
                <a:solidFill>
                  <a:schemeClr val="bg1"/>
                </a:solidFill>
              </a:rPr>
              <a:t>……..</a:t>
            </a:r>
          </a:p>
          <a:p>
            <a:endParaRPr lang="fr-FR" sz="2000" dirty="0">
              <a:solidFill>
                <a:schemeClr val="bg1"/>
              </a:solidFill>
            </a:endParaRPr>
          </a:p>
          <a:p>
            <a:r>
              <a:rPr lang="fr-FR" sz="2000" dirty="0">
                <a:solidFill>
                  <a:schemeClr val="bg1"/>
                </a:solidFill>
              </a:rPr>
              <a:t>2004-2010 – Général d’armée Jean-Pierre Kelche …….</a:t>
            </a:r>
          </a:p>
          <a:p>
            <a:endParaRPr lang="fr-FR" sz="2000" dirty="0">
              <a:solidFill>
                <a:schemeClr val="bg1"/>
              </a:solidFill>
            </a:endParaRPr>
          </a:p>
          <a:p>
            <a:r>
              <a:rPr lang="fr-FR" sz="2000" dirty="0">
                <a:solidFill>
                  <a:schemeClr val="bg1"/>
                </a:solidFill>
              </a:rPr>
              <a:t>2010-2016 – Général d’armée Jean-Louis Georgelin ………………………………</a:t>
            </a:r>
          </a:p>
          <a:p>
            <a:endParaRPr lang="fr-FR" sz="2000" dirty="0">
              <a:solidFill>
                <a:schemeClr val="bg1"/>
              </a:solidFill>
            </a:endParaRPr>
          </a:p>
          <a:p>
            <a:r>
              <a:rPr lang="fr-FR" sz="2000" dirty="0">
                <a:solidFill>
                  <a:schemeClr val="bg1"/>
                </a:solidFill>
              </a:rPr>
              <a:t>Depuis 2016 – Général d’armée Benoit </a:t>
            </a:r>
            <a:r>
              <a:rPr lang="fr-FR" sz="2000" dirty="0" err="1">
                <a:solidFill>
                  <a:schemeClr val="bg1"/>
                </a:solidFill>
              </a:rPr>
              <a:t>Puga</a:t>
            </a:r>
            <a:r>
              <a:rPr lang="fr-FR" sz="2000" dirty="0">
                <a:solidFill>
                  <a:schemeClr val="bg1"/>
                </a:solidFill>
              </a:rPr>
              <a:t> </a:t>
            </a:r>
            <a:r>
              <a:rPr lang="fr-FR" sz="2000" dirty="0">
                <a:solidFill>
                  <a:srgbClr val="00B0F0"/>
                </a:solidFill>
              </a:rPr>
              <a:t>……………………………………………………………</a:t>
            </a:r>
          </a:p>
          <a:p>
            <a:endParaRPr lang="fr-FR" sz="2000" dirty="0">
              <a:solidFill>
                <a:srgbClr val="00B0F0"/>
              </a:solidFill>
            </a:endParaRPr>
          </a:p>
          <a:p>
            <a:r>
              <a:rPr lang="fr-FR" sz="2000" dirty="0">
                <a:solidFill>
                  <a:schemeClr val="bg1"/>
                </a:solidFill>
              </a:rPr>
              <a:t>Depuis 2023 – Général d’armée François Lecointre………………………………</a:t>
            </a:r>
            <a:r>
              <a:rPr lang="fr-FR" sz="2000" dirty="0">
                <a:solidFill>
                  <a:srgbClr val="0070C0"/>
                </a:solidFill>
              </a:rPr>
              <a:t>…………………………………………</a:t>
            </a:r>
            <a:r>
              <a:rPr lang="fr-FR" sz="2000" dirty="0">
                <a:solidFill>
                  <a:schemeClr val="bg1"/>
                </a:solidFill>
              </a:rPr>
              <a:t>.</a:t>
            </a:r>
          </a:p>
        </p:txBody>
      </p:sp>
      <p:pic>
        <p:nvPicPr>
          <p:cNvPr id="17" name="Image 16">
            <a:extLst>
              <a:ext uri="{FF2B5EF4-FFF2-40B4-BE49-F238E27FC236}">
                <a16:creationId xmlns:a16="http://schemas.microsoft.com/office/drawing/2014/main" id="{0E9B8086-35D2-8740-A920-F14B5DE77D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802253"/>
            <a:ext cx="1503031" cy="1123918"/>
          </a:xfrm>
          <a:prstGeom prst="rect">
            <a:avLst/>
          </a:prstGeom>
        </p:spPr>
      </p:pic>
      <p:pic>
        <p:nvPicPr>
          <p:cNvPr id="19" name="Image 18">
            <a:extLst>
              <a:ext uri="{FF2B5EF4-FFF2-40B4-BE49-F238E27FC236}">
                <a16:creationId xmlns:a16="http://schemas.microsoft.com/office/drawing/2014/main" id="{5351BC5B-9C58-CA48-8DDD-DC1F6BFFEC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4404" y="841443"/>
            <a:ext cx="1164882" cy="1628126"/>
          </a:xfrm>
          <a:prstGeom prst="rect">
            <a:avLst/>
          </a:prstGeom>
        </p:spPr>
      </p:pic>
      <p:pic>
        <p:nvPicPr>
          <p:cNvPr id="21" name="Image 20">
            <a:extLst>
              <a:ext uri="{FF2B5EF4-FFF2-40B4-BE49-F238E27FC236}">
                <a16:creationId xmlns:a16="http://schemas.microsoft.com/office/drawing/2014/main" id="{258A0C7C-12B6-364F-84BB-EEB458D4E2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11264" y="1445222"/>
            <a:ext cx="1084164" cy="1511259"/>
          </a:xfrm>
          <a:prstGeom prst="rect">
            <a:avLst/>
          </a:prstGeom>
        </p:spPr>
      </p:pic>
      <p:pic>
        <p:nvPicPr>
          <p:cNvPr id="23" name="Image 22">
            <a:extLst>
              <a:ext uri="{FF2B5EF4-FFF2-40B4-BE49-F238E27FC236}">
                <a16:creationId xmlns:a16="http://schemas.microsoft.com/office/drawing/2014/main" id="{2673AC4A-EFA5-D04B-899D-3CAE235A11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291" y="2700788"/>
            <a:ext cx="907842" cy="1511258"/>
          </a:xfrm>
          <a:prstGeom prst="rect">
            <a:avLst/>
          </a:prstGeom>
        </p:spPr>
      </p:pic>
      <p:pic>
        <p:nvPicPr>
          <p:cNvPr id="25" name="Image 24">
            <a:extLst>
              <a:ext uri="{FF2B5EF4-FFF2-40B4-BE49-F238E27FC236}">
                <a16:creationId xmlns:a16="http://schemas.microsoft.com/office/drawing/2014/main" id="{0E789E08-C680-A541-8617-B134D4BB1F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44046" y="2961341"/>
            <a:ext cx="1081246" cy="1511259"/>
          </a:xfrm>
          <a:prstGeom prst="rect">
            <a:avLst/>
          </a:prstGeom>
        </p:spPr>
      </p:pic>
      <p:pic>
        <p:nvPicPr>
          <p:cNvPr id="27" name="Image 26">
            <a:extLst>
              <a:ext uri="{FF2B5EF4-FFF2-40B4-BE49-F238E27FC236}">
                <a16:creationId xmlns:a16="http://schemas.microsoft.com/office/drawing/2014/main" id="{3FE71759-1A9D-AB4C-88C5-FA8F1E5CD3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11264" y="3315210"/>
            <a:ext cx="1084164" cy="1411989"/>
          </a:xfrm>
          <a:prstGeom prst="rect">
            <a:avLst/>
          </a:prstGeom>
        </p:spPr>
      </p:pic>
      <p:pic>
        <p:nvPicPr>
          <p:cNvPr id="29" name="Image 28">
            <a:extLst>
              <a:ext uri="{FF2B5EF4-FFF2-40B4-BE49-F238E27FC236}">
                <a16:creationId xmlns:a16="http://schemas.microsoft.com/office/drawing/2014/main" id="{CE0FE6AA-8CC2-BA47-9EAF-731163D534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67291" y="4585116"/>
            <a:ext cx="1292910" cy="1409352"/>
          </a:xfrm>
          <a:prstGeom prst="rect">
            <a:avLst/>
          </a:prstGeom>
        </p:spPr>
      </p:pic>
      <p:pic>
        <p:nvPicPr>
          <p:cNvPr id="31" name="Image 30">
            <a:extLst>
              <a:ext uri="{FF2B5EF4-FFF2-40B4-BE49-F238E27FC236}">
                <a16:creationId xmlns:a16="http://schemas.microsoft.com/office/drawing/2014/main" id="{D559840C-47AE-E444-8005-1CF14712ACA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49739" y="4931829"/>
            <a:ext cx="1083602" cy="1628126"/>
          </a:xfrm>
          <a:prstGeom prst="rect">
            <a:avLst/>
          </a:prstGeom>
        </p:spPr>
      </p:pic>
      <p:pic>
        <p:nvPicPr>
          <p:cNvPr id="33" name="Image 32">
            <a:extLst>
              <a:ext uri="{FF2B5EF4-FFF2-40B4-BE49-F238E27FC236}">
                <a16:creationId xmlns:a16="http://schemas.microsoft.com/office/drawing/2014/main" id="{3EB2A4BE-C828-B64A-8725-7F232E5D073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84771" y="5222946"/>
            <a:ext cx="1084164" cy="1543043"/>
          </a:xfrm>
          <a:prstGeom prst="rect">
            <a:avLst/>
          </a:prstGeom>
        </p:spPr>
      </p:pic>
      <p:sp>
        <p:nvSpPr>
          <p:cNvPr id="2" name="Espace réservé du numéro de diapositive 1">
            <a:extLst>
              <a:ext uri="{FF2B5EF4-FFF2-40B4-BE49-F238E27FC236}">
                <a16:creationId xmlns:a16="http://schemas.microsoft.com/office/drawing/2014/main" id="{F8580553-78D5-024B-BD1A-6DEDBAEB93FC}"/>
              </a:ext>
            </a:extLst>
          </p:cNvPr>
          <p:cNvSpPr>
            <a:spLocks noGrp="1"/>
          </p:cNvSpPr>
          <p:nvPr>
            <p:ph type="sldNum" sz="quarter" idx="12"/>
          </p:nvPr>
        </p:nvSpPr>
        <p:spPr/>
        <p:txBody>
          <a:bodyPr/>
          <a:lstStyle/>
          <a:p>
            <a:fld id="{AB18538E-4D91-4740-9458-8EA658D83ED9}" type="slidenum">
              <a:rPr lang="fr-FR" smtClean="0"/>
              <a:pPr/>
              <a:t>14</a:t>
            </a:fld>
            <a:endParaRPr lang="fr-FR"/>
          </a:p>
        </p:txBody>
      </p:sp>
      <p:pic>
        <p:nvPicPr>
          <p:cNvPr id="5" name="Image 4" descr="Une image contenant habits, personne, uniforme militaire, homme&#10;&#10;Description générée automatiquement">
            <a:extLst>
              <a:ext uri="{FF2B5EF4-FFF2-40B4-BE49-F238E27FC236}">
                <a16:creationId xmlns:a16="http://schemas.microsoft.com/office/drawing/2014/main" id="{EC2AE13D-229E-9ACC-B4F1-B3C324F4265A}"/>
              </a:ext>
            </a:extLst>
          </p:cNvPr>
          <p:cNvPicPr>
            <a:picLocks noChangeAspect="1"/>
          </p:cNvPicPr>
          <p:nvPr/>
        </p:nvPicPr>
        <p:blipFill>
          <a:blip r:embed="rId12"/>
          <a:stretch>
            <a:fillRect/>
          </a:stretch>
        </p:blipFill>
        <p:spPr>
          <a:xfrm>
            <a:off x="10910573" y="5584113"/>
            <a:ext cx="1088571" cy="1502018"/>
          </a:xfrm>
          <a:prstGeom prst="rect">
            <a:avLst/>
          </a:prstGeom>
        </p:spPr>
      </p:pic>
    </p:spTree>
    <p:extLst>
      <p:ext uri="{BB962C8B-B14F-4D97-AF65-F5344CB8AC3E}">
        <p14:creationId xmlns:p14="http://schemas.microsoft.com/office/powerpoint/2010/main" val="32777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3C394E0-B7C4-1B4E-9DE6-8442320D3672}"/>
              </a:ext>
            </a:extLst>
          </p:cNvPr>
          <p:cNvPicPr>
            <a:picLocks noChangeAspect="1"/>
          </p:cNvPicPr>
          <p:nvPr/>
        </p:nvPicPr>
        <p:blipFill rotWithShape="1">
          <a:blip r:embed="rId2"/>
          <a:srcRect t="6609" b="18640"/>
          <a:stretch/>
        </p:blipFill>
        <p:spPr>
          <a:xfrm>
            <a:off x="20" y="10"/>
            <a:ext cx="12191980" cy="6857990"/>
          </a:xfrm>
          <a:prstGeom prst="rect">
            <a:avLst/>
          </a:prstGeom>
        </p:spPr>
      </p:pic>
      <p:graphicFrame>
        <p:nvGraphicFramePr>
          <p:cNvPr id="6" name="Tableau 5">
            <a:extLst>
              <a:ext uri="{FF2B5EF4-FFF2-40B4-BE49-F238E27FC236}">
                <a16:creationId xmlns:a16="http://schemas.microsoft.com/office/drawing/2014/main" id="{A2C992BF-6D9C-D443-A510-A08FA1035484}"/>
              </a:ext>
            </a:extLst>
          </p:cNvPr>
          <p:cNvGraphicFramePr>
            <a:graphicFrameLocks noGrp="1"/>
          </p:cNvGraphicFramePr>
          <p:nvPr>
            <p:extLst>
              <p:ext uri="{D42A27DB-BD31-4B8C-83A1-F6EECF244321}">
                <p14:modId xmlns:p14="http://schemas.microsoft.com/office/powerpoint/2010/main" val="1262314473"/>
              </p:ext>
            </p:extLst>
          </p:nvPr>
        </p:nvGraphicFramePr>
        <p:xfrm>
          <a:off x="350822" y="1850745"/>
          <a:ext cx="8178700" cy="3987240"/>
        </p:xfrm>
        <a:graphic>
          <a:graphicData uri="http://schemas.openxmlformats.org/drawingml/2006/table">
            <a:tbl>
              <a:tblPr>
                <a:tableStyleId>{D113A9D2-9D6B-4929-AA2D-F23B5EE8CBE7}</a:tableStyleId>
              </a:tblPr>
              <a:tblGrid>
                <a:gridCol w="2207190">
                  <a:extLst>
                    <a:ext uri="{9D8B030D-6E8A-4147-A177-3AD203B41FA5}">
                      <a16:colId xmlns:a16="http://schemas.microsoft.com/office/drawing/2014/main" val="1233656562"/>
                    </a:ext>
                  </a:extLst>
                </a:gridCol>
                <a:gridCol w="1919955">
                  <a:extLst>
                    <a:ext uri="{9D8B030D-6E8A-4147-A177-3AD203B41FA5}">
                      <a16:colId xmlns:a16="http://schemas.microsoft.com/office/drawing/2014/main" val="906840464"/>
                    </a:ext>
                  </a:extLst>
                </a:gridCol>
                <a:gridCol w="2207190">
                  <a:extLst>
                    <a:ext uri="{9D8B030D-6E8A-4147-A177-3AD203B41FA5}">
                      <a16:colId xmlns:a16="http://schemas.microsoft.com/office/drawing/2014/main" val="1950611237"/>
                    </a:ext>
                  </a:extLst>
                </a:gridCol>
                <a:gridCol w="1844365">
                  <a:extLst>
                    <a:ext uri="{9D8B030D-6E8A-4147-A177-3AD203B41FA5}">
                      <a16:colId xmlns:a16="http://schemas.microsoft.com/office/drawing/2014/main" val="4143453097"/>
                    </a:ext>
                  </a:extLst>
                </a:gridCol>
              </a:tblGrid>
              <a:tr h="556877">
                <a:tc>
                  <a:txBody>
                    <a:bodyPr/>
                    <a:lstStyle/>
                    <a:p>
                      <a:pPr algn="l" fontAlgn="b"/>
                      <a:endParaRPr lang="fr-FR" sz="2400" b="0" i="0" u="none" strike="noStrike" dirty="0">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ctr"/>
                      <a:r>
                        <a:rPr lang="fr-FR" sz="2400" u="none" strike="noStrike" dirty="0">
                          <a:effectLst/>
                        </a:rPr>
                        <a:t>CIVILS</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tc>
                  <a:txBody>
                    <a:bodyPr/>
                    <a:lstStyle/>
                    <a:p>
                      <a:pPr algn="ctr" fontAlgn="ctr"/>
                      <a:r>
                        <a:rPr lang="fr-FR" sz="2400" u="none" strike="noStrike" dirty="0">
                          <a:effectLst/>
                        </a:rPr>
                        <a:t>MILITAIRES</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tc>
                  <a:txBody>
                    <a:bodyPr/>
                    <a:lstStyle/>
                    <a:p>
                      <a:pPr algn="ctr" fontAlgn="b"/>
                      <a:r>
                        <a:rPr lang="fr-FR" sz="2400" u="none" strike="noStrike" dirty="0">
                          <a:effectLst/>
                        </a:rPr>
                        <a:t>TOTAL</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1283802547"/>
                  </a:ext>
                </a:extLst>
              </a:tr>
              <a:tr h="556877">
                <a:tc>
                  <a:txBody>
                    <a:bodyPr/>
                    <a:lstStyle/>
                    <a:p>
                      <a:pPr algn="ctr" fontAlgn="b"/>
                      <a:r>
                        <a:rPr lang="fr-FR" sz="2400" u="none" strike="noStrike" dirty="0">
                          <a:effectLst/>
                        </a:rPr>
                        <a:t>Grand'croix</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81</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41</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122</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45432787"/>
                  </a:ext>
                </a:extLst>
              </a:tr>
              <a:tr h="556877">
                <a:tc>
                  <a:txBody>
                    <a:bodyPr/>
                    <a:lstStyle/>
                    <a:p>
                      <a:pPr algn="ctr" fontAlgn="b"/>
                      <a:r>
                        <a:rPr lang="fr-FR" sz="2400" u="none" strike="noStrike" dirty="0">
                          <a:effectLst/>
                        </a:rPr>
                        <a:t>Grand officier</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123</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144</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267</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3414420171"/>
                  </a:ext>
                </a:extLst>
              </a:tr>
              <a:tr h="556877">
                <a:tc>
                  <a:txBody>
                    <a:bodyPr/>
                    <a:lstStyle/>
                    <a:p>
                      <a:pPr algn="ctr" fontAlgn="b"/>
                      <a:r>
                        <a:rPr lang="fr-FR" sz="2400" u="none" strike="noStrike" dirty="0">
                          <a:effectLst/>
                        </a:rPr>
                        <a:t>Commandeur</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2 009</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2 592</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4 601</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1033762389"/>
                  </a:ext>
                </a:extLst>
              </a:tr>
              <a:tr h="556877">
                <a:tc>
                  <a:txBody>
                    <a:bodyPr/>
                    <a:lstStyle/>
                    <a:p>
                      <a:pPr algn="ctr" fontAlgn="b"/>
                      <a:r>
                        <a:rPr lang="fr-FR" sz="2400" u="none" strike="noStrike" dirty="0">
                          <a:effectLst/>
                        </a:rPr>
                        <a:t>Officier</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13 704</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16 291</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29 995</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945083389"/>
                  </a:ext>
                </a:extLst>
              </a:tr>
              <a:tr h="556877">
                <a:tc>
                  <a:txBody>
                    <a:bodyPr/>
                    <a:lstStyle/>
                    <a:p>
                      <a:pPr algn="ctr" fontAlgn="b"/>
                      <a:r>
                        <a:rPr lang="fr-FR" sz="2400" u="none" strike="noStrike" dirty="0">
                          <a:effectLst/>
                        </a:rPr>
                        <a:t>Chevalier</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84 949</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66 679</a:t>
                      </a:r>
                      <a:endParaRPr lang="fr-FR" sz="2400" b="0"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tc>
                  <a:txBody>
                    <a:bodyPr/>
                    <a:lstStyle/>
                    <a:p>
                      <a:pPr algn="ctr" fontAlgn="b"/>
                      <a:r>
                        <a:rPr lang="fr-FR" sz="2400" u="none" strike="noStrike" dirty="0">
                          <a:effectLst/>
                        </a:rPr>
                        <a:t>151 628</a:t>
                      </a:r>
                      <a:endParaRPr lang="fr-FR" sz="2400" b="1" i="0" u="none" strike="noStrike" dirty="0">
                        <a:solidFill>
                          <a:srgbClr val="3366FF"/>
                        </a:solidFill>
                        <a:effectLst/>
                        <a:latin typeface="Arial" panose="020B0604020202020204" pitchFamily="34" charset="0"/>
                      </a:endParaRPr>
                    </a:p>
                  </a:txBody>
                  <a:tcPr marL="7620" marR="7620" marT="7623" marB="0" anchor="b">
                    <a:cell3D prstMaterial="dkEdge">
                      <a:bevel prst="artDeco"/>
                      <a:lightRig rig="flood" dir="t"/>
                    </a:cell3D>
                  </a:tcPr>
                </a:tc>
                <a:extLst>
                  <a:ext uri="{0D108BD9-81ED-4DB2-BD59-A6C34878D82A}">
                    <a16:rowId xmlns:a16="http://schemas.microsoft.com/office/drawing/2014/main" val="385979593"/>
                  </a:ext>
                </a:extLst>
              </a:tr>
              <a:tr h="645978">
                <a:tc>
                  <a:txBody>
                    <a:bodyPr/>
                    <a:lstStyle/>
                    <a:p>
                      <a:pPr algn="ctr" fontAlgn="ctr"/>
                      <a:r>
                        <a:rPr lang="fr-FR" sz="2400" u="none" strike="noStrike" dirty="0">
                          <a:effectLst/>
                        </a:rPr>
                        <a:t>TOTAL</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tc>
                  <a:txBody>
                    <a:bodyPr/>
                    <a:lstStyle/>
                    <a:p>
                      <a:pPr algn="ctr" fontAlgn="ctr"/>
                      <a:r>
                        <a:rPr lang="fr-FR" sz="2400" u="none" strike="noStrike" dirty="0">
                          <a:effectLst/>
                        </a:rPr>
                        <a:t>100 866</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tc>
                  <a:txBody>
                    <a:bodyPr/>
                    <a:lstStyle/>
                    <a:p>
                      <a:pPr algn="ctr" fontAlgn="ctr"/>
                      <a:r>
                        <a:rPr lang="fr-FR" sz="2400" u="none" strike="noStrike" dirty="0">
                          <a:effectLst/>
                        </a:rPr>
                        <a:t>85 747</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tc>
                  <a:txBody>
                    <a:bodyPr/>
                    <a:lstStyle/>
                    <a:p>
                      <a:pPr algn="ctr" fontAlgn="ctr"/>
                      <a:r>
                        <a:rPr lang="fr-FR" sz="2400" u="none" strike="noStrike" dirty="0">
                          <a:effectLst/>
                        </a:rPr>
                        <a:t>186 613</a:t>
                      </a:r>
                      <a:endParaRPr lang="fr-FR" sz="2400" b="1" i="0" u="none" strike="noStrike" dirty="0">
                        <a:solidFill>
                          <a:srgbClr val="3366FF"/>
                        </a:solidFill>
                        <a:effectLst/>
                        <a:latin typeface="Arial" panose="020B0604020202020204" pitchFamily="34" charset="0"/>
                      </a:endParaRPr>
                    </a:p>
                  </a:txBody>
                  <a:tcPr marL="7620" marR="7620" marT="7623" marB="0" anchor="ctr">
                    <a:cell3D prstMaterial="dkEdge">
                      <a:bevel prst="artDeco"/>
                      <a:lightRig rig="flood" dir="t"/>
                    </a:cell3D>
                  </a:tcPr>
                </a:tc>
                <a:extLst>
                  <a:ext uri="{0D108BD9-81ED-4DB2-BD59-A6C34878D82A}">
                    <a16:rowId xmlns:a16="http://schemas.microsoft.com/office/drawing/2014/main" val="2598563903"/>
                  </a:ext>
                </a:extLst>
              </a:tr>
            </a:tbl>
          </a:graphicData>
        </a:graphic>
      </p:graphicFrame>
      <p:sp>
        <p:nvSpPr>
          <p:cNvPr id="7" name="ZoneTexte 6">
            <a:extLst>
              <a:ext uri="{FF2B5EF4-FFF2-40B4-BE49-F238E27FC236}">
                <a16:creationId xmlns:a16="http://schemas.microsoft.com/office/drawing/2014/main" id="{DCF9232C-4947-064E-B55E-57125AC3304B}"/>
              </a:ext>
            </a:extLst>
          </p:cNvPr>
          <p:cNvSpPr txBox="1"/>
          <p:nvPr/>
        </p:nvSpPr>
        <p:spPr>
          <a:xfrm>
            <a:off x="2916627" y="917228"/>
            <a:ext cx="4040227" cy="523220"/>
          </a:xfrm>
          <a:prstGeom prst="rect">
            <a:avLst/>
          </a:prstGeom>
          <a:noFill/>
        </p:spPr>
        <p:txBody>
          <a:bodyPr wrap="square" rtlCol="0">
            <a:spAutoFit/>
          </a:bodyPr>
          <a:lstStyle/>
          <a:p>
            <a:r>
              <a:rPr lang="fr-FR" altLang="fr-FR" sz="2800" b="1" i="1" dirty="0">
                <a:solidFill>
                  <a:schemeClr val="bg1"/>
                </a:solidFill>
              </a:rPr>
              <a:t>Les effectifs de décorés</a:t>
            </a:r>
            <a:endParaRPr lang="fr-FR" sz="2800" dirty="0">
              <a:solidFill>
                <a:schemeClr val="bg1"/>
              </a:solidFill>
            </a:endParaRPr>
          </a:p>
        </p:txBody>
      </p:sp>
      <p:sp>
        <p:nvSpPr>
          <p:cNvPr id="2" name="Espace réservé du numéro de diapositive 1">
            <a:extLst>
              <a:ext uri="{FF2B5EF4-FFF2-40B4-BE49-F238E27FC236}">
                <a16:creationId xmlns:a16="http://schemas.microsoft.com/office/drawing/2014/main" id="{E693A75B-0F4C-C04C-A446-B8E5A35C84C7}"/>
              </a:ext>
            </a:extLst>
          </p:cNvPr>
          <p:cNvSpPr>
            <a:spLocks noGrp="1"/>
          </p:cNvSpPr>
          <p:nvPr>
            <p:ph type="sldNum" sz="quarter" idx="12"/>
          </p:nvPr>
        </p:nvSpPr>
        <p:spPr/>
        <p:txBody>
          <a:bodyPr/>
          <a:lstStyle/>
          <a:p>
            <a:fld id="{AB18538E-4D91-4740-9458-8EA658D83ED9}" type="slidenum">
              <a:rPr lang="fr-FR" smtClean="0"/>
              <a:pPr/>
              <a:t>15</a:t>
            </a:fld>
            <a:endParaRPr lang="fr-FR"/>
          </a:p>
        </p:txBody>
      </p:sp>
    </p:spTree>
    <p:extLst>
      <p:ext uri="{BB962C8B-B14F-4D97-AF65-F5344CB8AC3E}">
        <p14:creationId xmlns:p14="http://schemas.microsoft.com/office/powerpoint/2010/main" val="4068770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B937464-2D8E-4F4D-8743-E59C962DB7AB}"/>
              </a:ext>
            </a:extLst>
          </p:cNvPr>
          <p:cNvPicPr>
            <a:picLocks noChangeAspect="1"/>
          </p:cNvPicPr>
          <p:nvPr/>
        </p:nvPicPr>
        <p:blipFill rotWithShape="1">
          <a:blip r:embed="rId2"/>
          <a:srcRect t="16516" b="8733"/>
          <a:stretch/>
        </p:blipFill>
        <p:spPr>
          <a:xfrm>
            <a:off x="20" y="10"/>
            <a:ext cx="12191980" cy="6857990"/>
          </a:xfrm>
          <a:prstGeom prst="rect">
            <a:avLst/>
          </a:prstGeom>
        </p:spPr>
      </p:pic>
      <p:sp>
        <p:nvSpPr>
          <p:cNvPr id="15" name="ZoneTexte 14">
            <a:extLst>
              <a:ext uri="{FF2B5EF4-FFF2-40B4-BE49-F238E27FC236}">
                <a16:creationId xmlns:a16="http://schemas.microsoft.com/office/drawing/2014/main" id="{18363C7C-56CB-D648-B8CA-5218707016E9}"/>
              </a:ext>
            </a:extLst>
          </p:cNvPr>
          <p:cNvSpPr txBox="1"/>
          <p:nvPr/>
        </p:nvSpPr>
        <p:spPr>
          <a:xfrm>
            <a:off x="450166" y="689317"/>
            <a:ext cx="8243668" cy="800219"/>
          </a:xfrm>
          <a:prstGeom prst="rect">
            <a:avLst/>
          </a:prstGeom>
          <a:noFill/>
        </p:spPr>
        <p:txBody>
          <a:bodyPr wrap="square" rtlCol="0">
            <a:spAutoFit/>
          </a:bodyPr>
          <a:lstStyle/>
          <a:p>
            <a:pPr algn="ctr"/>
            <a:r>
              <a:rPr lang="fr-FR" sz="2200" b="1" dirty="0">
                <a:solidFill>
                  <a:schemeClr val="bg1"/>
                </a:solidFill>
              </a:rPr>
              <a:t>L’association nationale des membres de l’ordre national du Mérite </a:t>
            </a:r>
            <a:r>
              <a:rPr lang="fr-FR" sz="2400" b="1" dirty="0">
                <a:solidFill>
                  <a:schemeClr val="bg1"/>
                </a:solidFill>
              </a:rPr>
              <a:t>ANMONM</a:t>
            </a:r>
            <a:r>
              <a:rPr lang="fr-FR" sz="2400" dirty="0">
                <a:solidFill>
                  <a:schemeClr val="bg1"/>
                </a:solidFill>
              </a:rPr>
              <a:t> </a:t>
            </a:r>
          </a:p>
        </p:txBody>
      </p:sp>
      <p:sp>
        <p:nvSpPr>
          <p:cNvPr id="16" name="ZoneTexte 15">
            <a:extLst>
              <a:ext uri="{FF2B5EF4-FFF2-40B4-BE49-F238E27FC236}">
                <a16:creationId xmlns:a16="http://schemas.microsoft.com/office/drawing/2014/main" id="{6601F732-0089-AE4F-A10A-CF0446C84417}"/>
              </a:ext>
            </a:extLst>
          </p:cNvPr>
          <p:cNvSpPr txBox="1"/>
          <p:nvPr/>
        </p:nvSpPr>
        <p:spPr>
          <a:xfrm>
            <a:off x="4079631" y="2180578"/>
            <a:ext cx="3784208" cy="4093428"/>
          </a:xfrm>
          <a:prstGeom prst="rect">
            <a:avLst/>
          </a:prstGeom>
          <a:noFill/>
        </p:spPr>
        <p:txBody>
          <a:bodyPr wrap="square" rtlCol="0">
            <a:spAutoFit/>
          </a:bodyPr>
          <a:lstStyle/>
          <a:p>
            <a:pPr algn="just"/>
            <a:r>
              <a:rPr lang="fr-FR" sz="2000" dirty="0">
                <a:solidFill>
                  <a:schemeClr val="bg1"/>
                </a:solidFill>
              </a:rPr>
              <a:t>Créée le 10 juillet 1972, reconnue d’utilité publique le 28 janvier 1987, l’association est placée, depuis 1975, sous la présidence d’honneur du Président de la République et du grand chancelier de la Légion d’honneur, chancelier de l’ordre national du Mérite.</a:t>
            </a:r>
          </a:p>
          <a:p>
            <a:endParaRPr lang="fr-FR" sz="2000" dirty="0">
              <a:solidFill>
                <a:schemeClr val="bg1"/>
              </a:solidFill>
            </a:endParaRPr>
          </a:p>
          <a:p>
            <a:pPr algn="just"/>
            <a:r>
              <a:rPr lang="fr-FR" sz="2000" dirty="0">
                <a:solidFill>
                  <a:schemeClr val="bg1"/>
                </a:solidFill>
              </a:rPr>
              <a:t>L’association est née d’une communauté de décorés engagés, désireux de donner un sens au port de leur insigne. </a:t>
            </a:r>
          </a:p>
        </p:txBody>
      </p:sp>
      <p:pic>
        <p:nvPicPr>
          <p:cNvPr id="18" name="Image 17">
            <a:extLst>
              <a:ext uri="{FF2B5EF4-FFF2-40B4-BE49-F238E27FC236}">
                <a16:creationId xmlns:a16="http://schemas.microsoft.com/office/drawing/2014/main" id="{B0945E70-0106-3A47-90C1-28E098B28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977" y="2013415"/>
            <a:ext cx="3273697" cy="4604264"/>
          </a:xfrm>
          <a:prstGeom prst="rect">
            <a:avLst/>
          </a:prstGeom>
          <a:scene3d>
            <a:camera prst="orthographicFront"/>
            <a:lightRig rig="threePt" dir="t"/>
          </a:scene3d>
          <a:sp3d>
            <a:bevelT w="101600" prst="riblet"/>
          </a:sp3d>
        </p:spPr>
      </p:pic>
      <p:sp>
        <p:nvSpPr>
          <p:cNvPr id="2" name="Espace réservé du numéro de diapositive 1">
            <a:extLst>
              <a:ext uri="{FF2B5EF4-FFF2-40B4-BE49-F238E27FC236}">
                <a16:creationId xmlns:a16="http://schemas.microsoft.com/office/drawing/2014/main" id="{85CF0F14-54A3-8846-9D33-9375A06E61F2}"/>
              </a:ext>
            </a:extLst>
          </p:cNvPr>
          <p:cNvSpPr>
            <a:spLocks noGrp="1"/>
          </p:cNvSpPr>
          <p:nvPr>
            <p:ph type="sldNum" sz="quarter" idx="12"/>
          </p:nvPr>
        </p:nvSpPr>
        <p:spPr/>
        <p:txBody>
          <a:bodyPr/>
          <a:lstStyle/>
          <a:p>
            <a:fld id="{AB18538E-4D91-4740-9458-8EA658D83ED9}" type="slidenum">
              <a:rPr lang="fr-FR" smtClean="0"/>
              <a:pPr/>
              <a:t>16</a:t>
            </a:fld>
            <a:endParaRPr lang="fr-FR"/>
          </a:p>
        </p:txBody>
      </p:sp>
      <p:pic>
        <p:nvPicPr>
          <p:cNvPr id="5" name="Image 4" descr="Une image contenant personne, Visage humain, habits, homme&#10;&#10;Description générée automatiquement">
            <a:extLst>
              <a:ext uri="{FF2B5EF4-FFF2-40B4-BE49-F238E27FC236}">
                <a16:creationId xmlns:a16="http://schemas.microsoft.com/office/drawing/2014/main" id="{97B8CED3-6ACA-0D17-5E76-66FC99A59148}"/>
              </a:ext>
            </a:extLst>
          </p:cNvPr>
          <p:cNvPicPr>
            <a:picLocks noChangeAspect="1"/>
          </p:cNvPicPr>
          <p:nvPr/>
        </p:nvPicPr>
        <p:blipFill>
          <a:blip r:embed="rId4"/>
          <a:stretch>
            <a:fillRect/>
          </a:stretch>
        </p:blipFill>
        <p:spPr>
          <a:xfrm rot="5400000">
            <a:off x="7759212" y="2728095"/>
            <a:ext cx="4490780" cy="3288392"/>
          </a:xfrm>
          <a:prstGeom prst="rect">
            <a:avLst/>
          </a:prstGeom>
        </p:spPr>
      </p:pic>
      <p:pic>
        <p:nvPicPr>
          <p:cNvPr id="7" name="Image 6" descr="Une image contenant texte, logo, Police, Emblème&#10;&#10;Description générée automatiquement">
            <a:extLst>
              <a:ext uri="{FF2B5EF4-FFF2-40B4-BE49-F238E27FC236}">
                <a16:creationId xmlns:a16="http://schemas.microsoft.com/office/drawing/2014/main" id="{BF0B6C6E-9B40-05F5-8C4C-4FFBA5A15BA8}"/>
              </a:ext>
            </a:extLst>
          </p:cNvPr>
          <p:cNvPicPr>
            <a:picLocks noChangeAspect="1"/>
          </p:cNvPicPr>
          <p:nvPr/>
        </p:nvPicPr>
        <p:blipFill>
          <a:blip r:embed="rId5"/>
          <a:stretch>
            <a:fillRect/>
          </a:stretch>
        </p:blipFill>
        <p:spPr>
          <a:xfrm>
            <a:off x="8693834" y="102752"/>
            <a:ext cx="2764971" cy="1887624"/>
          </a:xfrm>
          <a:prstGeom prst="rect">
            <a:avLst/>
          </a:prstGeom>
        </p:spPr>
      </p:pic>
    </p:spTree>
    <p:extLst>
      <p:ext uri="{BB962C8B-B14F-4D97-AF65-F5344CB8AC3E}">
        <p14:creationId xmlns:p14="http://schemas.microsoft.com/office/powerpoint/2010/main" val="103389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B997801-406A-4D4B-9DBE-5F72E0DB962A}"/>
              </a:ext>
            </a:extLst>
          </p:cNvPr>
          <p:cNvSpPr txBox="1"/>
          <p:nvPr/>
        </p:nvSpPr>
        <p:spPr>
          <a:xfrm>
            <a:off x="464234" y="590843"/>
            <a:ext cx="7723163" cy="523220"/>
          </a:xfrm>
          <a:prstGeom prst="rect">
            <a:avLst/>
          </a:prstGeom>
          <a:noFill/>
        </p:spPr>
        <p:txBody>
          <a:bodyPr wrap="square" rtlCol="0">
            <a:spAutoFit/>
          </a:bodyPr>
          <a:lstStyle/>
          <a:p>
            <a:pPr algn="ctr"/>
            <a:r>
              <a:rPr lang="fr-FR" sz="2800" dirty="0">
                <a:solidFill>
                  <a:schemeClr val="bg1"/>
                </a:solidFill>
              </a:rPr>
              <a:t>Le siège est situé à l’Hôtel national des Invalides</a:t>
            </a:r>
          </a:p>
        </p:txBody>
      </p:sp>
      <p:pic>
        <p:nvPicPr>
          <p:cNvPr id="11" name="Image 10">
            <a:extLst>
              <a:ext uri="{FF2B5EF4-FFF2-40B4-BE49-F238E27FC236}">
                <a16:creationId xmlns:a16="http://schemas.microsoft.com/office/drawing/2014/main" id="{2580619C-6692-694D-B97D-0B667D112E91}"/>
              </a:ext>
            </a:extLst>
          </p:cNvPr>
          <p:cNvPicPr>
            <a:picLocks noChangeAspect="1"/>
          </p:cNvPicPr>
          <p:nvPr/>
        </p:nvPicPr>
        <p:blipFill>
          <a:blip r:embed="rId2"/>
          <a:stretch>
            <a:fillRect/>
          </a:stretch>
        </p:blipFill>
        <p:spPr>
          <a:xfrm>
            <a:off x="464234" y="0"/>
            <a:ext cx="12192000" cy="6858000"/>
          </a:xfrm>
          <a:prstGeom prst="rect">
            <a:avLst/>
          </a:prstGeom>
          <a:ln>
            <a:noFill/>
          </a:ln>
          <a:effectLst>
            <a:outerShdw blurRad="190500" algn="tl" rotWithShape="0">
              <a:srgbClr val="000000">
                <a:alpha val="70000"/>
              </a:srgbClr>
            </a:outerShdw>
          </a:effectLst>
        </p:spPr>
      </p:pic>
      <p:pic>
        <p:nvPicPr>
          <p:cNvPr id="8" name="Image 7">
            <a:extLst>
              <a:ext uri="{FF2B5EF4-FFF2-40B4-BE49-F238E27FC236}">
                <a16:creationId xmlns:a16="http://schemas.microsoft.com/office/drawing/2014/main" id="{67FC3D78-7DEE-824A-95D7-592F01D2E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3907" y="203079"/>
            <a:ext cx="4823370" cy="3195068"/>
          </a:xfrm>
          <a:prstGeom prst="ellipse">
            <a:avLst/>
          </a:prstGeom>
          <a:ln>
            <a:noFill/>
          </a:ln>
          <a:effectLst>
            <a:softEdge rad="112500"/>
          </a:effectLst>
        </p:spPr>
      </p:pic>
      <p:sp>
        <p:nvSpPr>
          <p:cNvPr id="12" name="ZoneTexte 11">
            <a:extLst>
              <a:ext uri="{FF2B5EF4-FFF2-40B4-BE49-F238E27FC236}">
                <a16:creationId xmlns:a16="http://schemas.microsoft.com/office/drawing/2014/main" id="{E017A37B-8106-D04D-ACD1-75B850FA92A8}"/>
              </a:ext>
            </a:extLst>
          </p:cNvPr>
          <p:cNvSpPr txBox="1"/>
          <p:nvPr/>
        </p:nvSpPr>
        <p:spPr>
          <a:xfrm>
            <a:off x="52117" y="237159"/>
            <a:ext cx="7290240" cy="461665"/>
          </a:xfrm>
          <a:prstGeom prst="rect">
            <a:avLst/>
          </a:prstGeom>
          <a:noFill/>
        </p:spPr>
        <p:txBody>
          <a:bodyPr wrap="square" rtlCol="0">
            <a:spAutoFit/>
          </a:bodyPr>
          <a:lstStyle/>
          <a:p>
            <a:pPr algn="ctr"/>
            <a:r>
              <a:rPr lang="fr-FR" sz="2400" b="1" dirty="0">
                <a:solidFill>
                  <a:schemeClr val="bg1"/>
                </a:solidFill>
              </a:rPr>
              <a:t>Le siège est situé à l’Hôtel national des Invalides</a:t>
            </a:r>
            <a:endParaRPr lang="fr-FR" sz="2400" dirty="0">
              <a:solidFill>
                <a:schemeClr val="bg1"/>
              </a:solidFill>
            </a:endParaRPr>
          </a:p>
        </p:txBody>
      </p:sp>
      <p:sp>
        <p:nvSpPr>
          <p:cNvPr id="13" name="ZoneTexte 12">
            <a:extLst>
              <a:ext uri="{FF2B5EF4-FFF2-40B4-BE49-F238E27FC236}">
                <a16:creationId xmlns:a16="http://schemas.microsoft.com/office/drawing/2014/main" id="{97D7AFF3-DD5D-DC40-9BD3-64C546E254AE}"/>
              </a:ext>
            </a:extLst>
          </p:cNvPr>
          <p:cNvSpPr txBox="1"/>
          <p:nvPr/>
        </p:nvSpPr>
        <p:spPr>
          <a:xfrm>
            <a:off x="1993560" y="715477"/>
            <a:ext cx="4130944" cy="461665"/>
          </a:xfrm>
          <a:prstGeom prst="rect">
            <a:avLst/>
          </a:prstGeom>
          <a:noFill/>
        </p:spPr>
        <p:txBody>
          <a:bodyPr wrap="square" rtlCol="0">
            <a:spAutoFit/>
          </a:bodyPr>
          <a:lstStyle/>
          <a:p>
            <a:r>
              <a:rPr lang="fr-FR" sz="2400" b="1" dirty="0">
                <a:solidFill>
                  <a:schemeClr val="accent1">
                    <a:lumMod val="75000"/>
                  </a:schemeClr>
                </a:solidFill>
                <a:highlight>
                  <a:srgbClr val="FFFFFF"/>
                </a:highlight>
              </a:rPr>
              <a:t>Les présidents nationaux</a:t>
            </a:r>
          </a:p>
        </p:txBody>
      </p:sp>
      <p:sp>
        <p:nvSpPr>
          <p:cNvPr id="15" name="ZoneTexte 14">
            <a:extLst>
              <a:ext uri="{FF2B5EF4-FFF2-40B4-BE49-F238E27FC236}">
                <a16:creationId xmlns:a16="http://schemas.microsoft.com/office/drawing/2014/main" id="{0D4DFB5F-D021-5644-8F4B-DB8C49A5CD34}"/>
              </a:ext>
            </a:extLst>
          </p:cNvPr>
          <p:cNvSpPr txBox="1"/>
          <p:nvPr/>
        </p:nvSpPr>
        <p:spPr>
          <a:xfrm>
            <a:off x="2026385" y="1841297"/>
            <a:ext cx="5430130" cy="2862322"/>
          </a:xfrm>
          <a:prstGeom prst="rect">
            <a:avLst/>
          </a:prstGeom>
          <a:noFill/>
        </p:spPr>
        <p:txBody>
          <a:bodyPr wrap="square" rtlCol="0">
            <a:spAutoFit/>
          </a:bodyPr>
          <a:lstStyle/>
          <a:p>
            <a:r>
              <a:rPr lang="fr-FR" dirty="0">
                <a:solidFill>
                  <a:schemeClr val="bg1"/>
                </a:solidFill>
              </a:rPr>
              <a:t>1972-1993 </a:t>
            </a:r>
          </a:p>
          <a:p>
            <a:r>
              <a:rPr lang="fr-FR" dirty="0">
                <a:solidFill>
                  <a:schemeClr val="bg1"/>
                </a:solidFill>
              </a:rPr>
              <a:t>Général de brigade</a:t>
            </a:r>
            <a:br>
              <a:rPr lang="fr-FR" dirty="0">
                <a:solidFill>
                  <a:schemeClr val="bg1"/>
                </a:solidFill>
              </a:rPr>
            </a:br>
            <a:r>
              <a:rPr lang="fr-FR" dirty="0">
                <a:solidFill>
                  <a:schemeClr val="bg1"/>
                </a:solidFill>
              </a:rPr>
              <a:t> aérienne Léon </a:t>
            </a:r>
            <a:r>
              <a:rPr lang="fr-FR" dirty="0" err="1">
                <a:solidFill>
                  <a:schemeClr val="bg1"/>
                </a:solidFill>
              </a:rPr>
              <a:t>Cuffaut</a:t>
            </a:r>
            <a:r>
              <a:rPr lang="fr-FR" dirty="0">
                <a:solidFill>
                  <a:schemeClr val="bg1"/>
                </a:solidFill>
              </a:rPr>
              <a:t> </a:t>
            </a:r>
            <a:br>
              <a:rPr lang="fr-FR" dirty="0">
                <a:solidFill>
                  <a:schemeClr val="bg1"/>
                </a:solidFill>
              </a:rPr>
            </a:br>
            <a:r>
              <a:rPr lang="fr-FR" dirty="0">
                <a:solidFill>
                  <a:schemeClr val="bg1"/>
                </a:solidFill>
              </a:rPr>
              <a:t>(fondateur)</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r>
              <a:rPr lang="fr-FR" dirty="0">
                <a:solidFill>
                  <a:schemeClr val="bg1"/>
                </a:solidFill>
              </a:rPr>
              <a:t>1993-2004</a:t>
            </a:r>
          </a:p>
          <a:p>
            <a:r>
              <a:rPr lang="fr-FR" dirty="0">
                <a:solidFill>
                  <a:schemeClr val="bg1"/>
                </a:solidFill>
              </a:rPr>
              <a:t> Henri Leroy</a:t>
            </a:r>
          </a:p>
        </p:txBody>
      </p:sp>
      <p:pic>
        <p:nvPicPr>
          <p:cNvPr id="17" name="Image 16">
            <a:extLst>
              <a:ext uri="{FF2B5EF4-FFF2-40B4-BE49-F238E27FC236}">
                <a16:creationId xmlns:a16="http://schemas.microsoft.com/office/drawing/2014/main" id="{CEF37AD6-7502-0F47-A680-D65095E50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035" y="1242833"/>
            <a:ext cx="1276350" cy="1851605"/>
          </a:xfrm>
          <a:prstGeom prst="ellipse">
            <a:avLst/>
          </a:prstGeom>
          <a:ln>
            <a:noFill/>
          </a:ln>
          <a:effectLst>
            <a:softEdge rad="112500"/>
          </a:effectLst>
        </p:spPr>
      </p:pic>
      <p:pic>
        <p:nvPicPr>
          <p:cNvPr id="19" name="Image 18">
            <a:extLst>
              <a:ext uri="{FF2B5EF4-FFF2-40B4-BE49-F238E27FC236}">
                <a16:creationId xmlns:a16="http://schemas.microsoft.com/office/drawing/2014/main" id="{91380C3D-42BB-E54F-B7A5-CD79420368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138" y="3055227"/>
            <a:ext cx="1218821" cy="1812606"/>
          </a:xfrm>
          <a:prstGeom prst="ellipse">
            <a:avLst/>
          </a:prstGeom>
          <a:ln>
            <a:noFill/>
          </a:ln>
          <a:effectLst>
            <a:softEdge rad="112500"/>
          </a:effectLst>
        </p:spPr>
      </p:pic>
      <p:pic>
        <p:nvPicPr>
          <p:cNvPr id="21" name="Image 20">
            <a:extLst>
              <a:ext uri="{FF2B5EF4-FFF2-40B4-BE49-F238E27FC236}">
                <a16:creationId xmlns:a16="http://schemas.microsoft.com/office/drawing/2014/main" id="{B419D00C-F5CD-7146-9F66-E44675AE8C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035" y="4789863"/>
            <a:ext cx="1243524" cy="1759131"/>
          </a:xfrm>
          <a:prstGeom prst="ellipse">
            <a:avLst/>
          </a:prstGeom>
          <a:ln>
            <a:noFill/>
          </a:ln>
          <a:effectLst>
            <a:softEdge rad="112500"/>
          </a:effectLst>
        </p:spPr>
      </p:pic>
      <p:sp>
        <p:nvSpPr>
          <p:cNvPr id="22" name="ZoneTexte 21">
            <a:extLst>
              <a:ext uri="{FF2B5EF4-FFF2-40B4-BE49-F238E27FC236}">
                <a16:creationId xmlns:a16="http://schemas.microsoft.com/office/drawing/2014/main" id="{EE17E85E-7AED-0B49-B1FA-86BAFBF62594}"/>
              </a:ext>
            </a:extLst>
          </p:cNvPr>
          <p:cNvSpPr txBox="1"/>
          <p:nvPr/>
        </p:nvSpPr>
        <p:spPr>
          <a:xfrm>
            <a:off x="1993559" y="5367775"/>
            <a:ext cx="5664589" cy="923330"/>
          </a:xfrm>
          <a:prstGeom prst="rect">
            <a:avLst/>
          </a:prstGeom>
          <a:noFill/>
        </p:spPr>
        <p:txBody>
          <a:bodyPr wrap="square" rtlCol="0">
            <a:spAutoFit/>
          </a:bodyPr>
          <a:lstStyle/>
          <a:p>
            <a:r>
              <a:rPr lang="fr-FR" dirty="0">
                <a:solidFill>
                  <a:schemeClr val="bg1"/>
                </a:solidFill>
              </a:rPr>
              <a:t>2004-2010</a:t>
            </a:r>
          </a:p>
          <a:p>
            <a:r>
              <a:rPr lang="fr-FR" dirty="0">
                <a:solidFill>
                  <a:schemeClr val="bg1"/>
                </a:solidFill>
              </a:rPr>
              <a:t> Général de brigade</a:t>
            </a:r>
            <a:br>
              <a:rPr lang="fr-FR" dirty="0">
                <a:solidFill>
                  <a:schemeClr val="bg1"/>
                </a:solidFill>
              </a:rPr>
            </a:br>
            <a:r>
              <a:rPr lang="fr-FR" dirty="0">
                <a:solidFill>
                  <a:schemeClr val="bg1"/>
                </a:solidFill>
              </a:rPr>
              <a:t> aérienne François Koscher</a:t>
            </a:r>
          </a:p>
        </p:txBody>
      </p:sp>
      <p:pic>
        <p:nvPicPr>
          <p:cNvPr id="24" name="Image 23">
            <a:extLst>
              <a:ext uri="{FF2B5EF4-FFF2-40B4-BE49-F238E27FC236}">
                <a16:creationId xmlns:a16="http://schemas.microsoft.com/office/drawing/2014/main" id="{ADB34F96-BD9E-2E4D-89CB-4DA83F998607}"/>
              </a:ext>
            </a:extLst>
          </p:cNvPr>
          <p:cNvPicPr>
            <a:picLocks noChangeAspect="1"/>
          </p:cNvPicPr>
          <p:nvPr/>
        </p:nvPicPr>
        <p:blipFill>
          <a:blip r:embed="rId7"/>
          <a:stretch>
            <a:fillRect/>
          </a:stretch>
        </p:blipFill>
        <p:spPr>
          <a:xfrm>
            <a:off x="4569919" y="2040173"/>
            <a:ext cx="1276350" cy="1866900"/>
          </a:xfrm>
          <a:prstGeom prst="ellipse">
            <a:avLst/>
          </a:prstGeom>
          <a:ln>
            <a:noFill/>
          </a:ln>
          <a:effectLst>
            <a:softEdge rad="112500"/>
          </a:effectLst>
        </p:spPr>
      </p:pic>
      <p:sp>
        <p:nvSpPr>
          <p:cNvPr id="25" name="ZoneTexte 24">
            <a:extLst>
              <a:ext uri="{FF2B5EF4-FFF2-40B4-BE49-F238E27FC236}">
                <a16:creationId xmlns:a16="http://schemas.microsoft.com/office/drawing/2014/main" id="{D708A176-9D3A-3343-9421-DF83A24F6DD6}"/>
              </a:ext>
            </a:extLst>
          </p:cNvPr>
          <p:cNvSpPr txBox="1"/>
          <p:nvPr/>
        </p:nvSpPr>
        <p:spPr>
          <a:xfrm>
            <a:off x="5778038" y="3013513"/>
            <a:ext cx="3400705" cy="646331"/>
          </a:xfrm>
          <a:prstGeom prst="rect">
            <a:avLst/>
          </a:prstGeom>
          <a:noFill/>
        </p:spPr>
        <p:txBody>
          <a:bodyPr wrap="square" rtlCol="0">
            <a:spAutoFit/>
          </a:bodyPr>
          <a:lstStyle/>
          <a:p>
            <a:r>
              <a:rPr lang="fr-FR" b="1" dirty="0"/>
              <a:t> </a:t>
            </a:r>
            <a:r>
              <a:rPr lang="fr-FR" dirty="0">
                <a:solidFill>
                  <a:schemeClr val="bg1"/>
                </a:solidFill>
              </a:rPr>
              <a:t>2010-2016</a:t>
            </a:r>
          </a:p>
          <a:p>
            <a:r>
              <a:rPr lang="fr-FR" dirty="0">
                <a:solidFill>
                  <a:schemeClr val="bg1"/>
                </a:solidFill>
              </a:rPr>
              <a:t> Jean-Claude Talbert</a:t>
            </a:r>
          </a:p>
        </p:txBody>
      </p:sp>
      <p:pic>
        <p:nvPicPr>
          <p:cNvPr id="27" name="Image 26">
            <a:extLst>
              <a:ext uri="{FF2B5EF4-FFF2-40B4-BE49-F238E27FC236}">
                <a16:creationId xmlns:a16="http://schemas.microsoft.com/office/drawing/2014/main" id="{ADCAE2BE-168C-DC49-B3ED-2C9E0A68EE65}"/>
              </a:ext>
            </a:extLst>
          </p:cNvPr>
          <p:cNvPicPr>
            <a:picLocks noChangeAspect="1"/>
          </p:cNvPicPr>
          <p:nvPr/>
        </p:nvPicPr>
        <p:blipFill>
          <a:blip r:embed="rId8"/>
          <a:stretch>
            <a:fillRect/>
          </a:stretch>
        </p:blipFill>
        <p:spPr>
          <a:xfrm>
            <a:off x="4706204" y="4061356"/>
            <a:ext cx="1389796" cy="2173404"/>
          </a:xfrm>
          <a:prstGeom prst="ellipse">
            <a:avLst/>
          </a:prstGeom>
          <a:ln>
            <a:noFill/>
          </a:ln>
          <a:effectLst>
            <a:softEdge rad="112500"/>
          </a:effectLst>
        </p:spPr>
      </p:pic>
      <p:sp>
        <p:nvSpPr>
          <p:cNvPr id="28" name="ZoneTexte 27">
            <a:extLst>
              <a:ext uri="{FF2B5EF4-FFF2-40B4-BE49-F238E27FC236}">
                <a16:creationId xmlns:a16="http://schemas.microsoft.com/office/drawing/2014/main" id="{A4BF1B4B-02FA-3647-B359-716080419CE1}"/>
              </a:ext>
            </a:extLst>
          </p:cNvPr>
          <p:cNvSpPr txBox="1"/>
          <p:nvPr/>
        </p:nvSpPr>
        <p:spPr>
          <a:xfrm>
            <a:off x="6092539" y="5346262"/>
            <a:ext cx="1834739" cy="646331"/>
          </a:xfrm>
          <a:prstGeom prst="rect">
            <a:avLst/>
          </a:prstGeom>
          <a:noFill/>
        </p:spPr>
        <p:txBody>
          <a:bodyPr wrap="square" rtlCol="0">
            <a:spAutoFit/>
          </a:bodyPr>
          <a:lstStyle/>
          <a:p>
            <a:r>
              <a:rPr lang="fr-FR" dirty="0">
                <a:solidFill>
                  <a:schemeClr val="bg1"/>
                </a:solidFill>
              </a:rPr>
              <a:t> 2016-2021</a:t>
            </a:r>
            <a:br>
              <a:rPr lang="fr-FR" dirty="0">
                <a:solidFill>
                  <a:schemeClr val="bg1"/>
                </a:solidFill>
              </a:rPr>
            </a:br>
            <a:r>
              <a:rPr lang="fr-FR" dirty="0">
                <a:solidFill>
                  <a:schemeClr val="bg1"/>
                </a:solidFill>
              </a:rPr>
              <a:t> Michel Lebon</a:t>
            </a:r>
          </a:p>
        </p:txBody>
      </p:sp>
      <p:pic>
        <p:nvPicPr>
          <p:cNvPr id="3" name="Image 2" descr="Une image contenant personne, homme, extérieur, habits&#10;&#10;Description générée automatiquement">
            <a:extLst>
              <a:ext uri="{FF2B5EF4-FFF2-40B4-BE49-F238E27FC236}">
                <a16:creationId xmlns:a16="http://schemas.microsoft.com/office/drawing/2014/main" id="{C2ED777B-519F-AC4D-868A-4282BEBCE2E1}"/>
              </a:ext>
            </a:extLst>
          </p:cNvPr>
          <p:cNvPicPr>
            <a:picLocks noChangeAspect="1"/>
          </p:cNvPicPr>
          <p:nvPr/>
        </p:nvPicPr>
        <p:blipFill>
          <a:blip r:embed="rId9"/>
          <a:stretch>
            <a:fillRect/>
          </a:stretch>
        </p:blipFill>
        <p:spPr>
          <a:xfrm>
            <a:off x="9372733" y="3409181"/>
            <a:ext cx="1527202" cy="2369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ZoneTexte 3">
            <a:extLst>
              <a:ext uri="{FF2B5EF4-FFF2-40B4-BE49-F238E27FC236}">
                <a16:creationId xmlns:a16="http://schemas.microsoft.com/office/drawing/2014/main" id="{06420CC0-F2B9-8B4F-80D2-6B0657E4EC39}"/>
              </a:ext>
            </a:extLst>
          </p:cNvPr>
          <p:cNvSpPr txBox="1"/>
          <p:nvPr/>
        </p:nvSpPr>
        <p:spPr>
          <a:xfrm>
            <a:off x="9245097" y="5894978"/>
            <a:ext cx="2082014" cy="646331"/>
          </a:xfrm>
          <a:prstGeom prst="rect">
            <a:avLst/>
          </a:prstGeom>
          <a:noFill/>
        </p:spPr>
        <p:txBody>
          <a:bodyPr wrap="square" rtlCol="0">
            <a:spAutoFit/>
          </a:bodyPr>
          <a:lstStyle/>
          <a:p>
            <a:r>
              <a:rPr lang="fr-FR" dirty="0"/>
              <a:t>Depuis 2021</a:t>
            </a:r>
          </a:p>
          <a:p>
            <a:r>
              <a:rPr lang="fr-FR" dirty="0"/>
              <a:t>Patrick Sandevoir</a:t>
            </a:r>
          </a:p>
        </p:txBody>
      </p:sp>
      <p:sp>
        <p:nvSpPr>
          <p:cNvPr id="2" name="Espace réservé du numéro de diapositive 1">
            <a:extLst>
              <a:ext uri="{FF2B5EF4-FFF2-40B4-BE49-F238E27FC236}">
                <a16:creationId xmlns:a16="http://schemas.microsoft.com/office/drawing/2014/main" id="{E0045876-2462-8447-A5B5-1109FB25B317}"/>
              </a:ext>
            </a:extLst>
          </p:cNvPr>
          <p:cNvSpPr>
            <a:spLocks noGrp="1"/>
          </p:cNvSpPr>
          <p:nvPr>
            <p:ph type="sldNum" sz="quarter" idx="12"/>
          </p:nvPr>
        </p:nvSpPr>
        <p:spPr/>
        <p:txBody>
          <a:bodyPr/>
          <a:lstStyle/>
          <a:p>
            <a:fld id="{AB18538E-4D91-4740-9458-8EA658D83ED9}" type="slidenum">
              <a:rPr lang="fr-FR" smtClean="0"/>
              <a:pPr/>
              <a:t>17</a:t>
            </a:fld>
            <a:endParaRPr lang="fr-FR"/>
          </a:p>
        </p:txBody>
      </p:sp>
    </p:spTree>
    <p:extLst>
      <p:ext uri="{BB962C8B-B14F-4D97-AF65-F5344CB8AC3E}">
        <p14:creationId xmlns:p14="http://schemas.microsoft.com/office/powerpoint/2010/main" val="423088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6F2E9B6-8170-4946-9D5E-42A5D7BB4435}"/>
              </a:ext>
            </a:extLst>
          </p:cNvPr>
          <p:cNvPicPr>
            <a:picLocks noChangeAspect="1"/>
          </p:cNvPicPr>
          <p:nvPr/>
        </p:nvPicPr>
        <p:blipFill rotWithShape="1">
          <a:blip r:embed="rId2"/>
          <a:srcRect t="6609" b="18640"/>
          <a:stretch/>
        </p:blipFill>
        <p:spPr>
          <a:xfrm>
            <a:off x="10906" y="136525"/>
            <a:ext cx="12191980" cy="6857990"/>
          </a:xfrm>
          <a:prstGeom prst="rect">
            <a:avLst/>
          </a:prstGeom>
        </p:spPr>
      </p:pic>
      <p:sp>
        <p:nvSpPr>
          <p:cNvPr id="6" name="ZoneTexte 5">
            <a:extLst>
              <a:ext uri="{FF2B5EF4-FFF2-40B4-BE49-F238E27FC236}">
                <a16:creationId xmlns:a16="http://schemas.microsoft.com/office/drawing/2014/main" id="{E5AE65C4-EFD1-F54D-8F39-DA337B8A2159}"/>
              </a:ext>
            </a:extLst>
          </p:cNvPr>
          <p:cNvSpPr txBox="1"/>
          <p:nvPr/>
        </p:nvSpPr>
        <p:spPr>
          <a:xfrm>
            <a:off x="170509" y="410788"/>
            <a:ext cx="8440615" cy="1692771"/>
          </a:xfrm>
          <a:prstGeom prst="rect">
            <a:avLst/>
          </a:prstGeom>
          <a:noFill/>
        </p:spPr>
        <p:txBody>
          <a:bodyPr wrap="square" rtlCol="0">
            <a:spAutoFit/>
          </a:bodyPr>
          <a:lstStyle/>
          <a:p>
            <a:pPr algn="ctr"/>
            <a:r>
              <a:rPr lang="fr-FR" sz="3200" dirty="0">
                <a:solidFill>
                  <a:schemeClr val="bg1"/>
                </a:solidFill>
              </a:rPr>
              <a:t>Organisation de l’ANMONM</a:t>
            </a:r>
          </a:p>
          <a:p>
            <a:r>
              <a:rPr lang="fr-FR" sz="2400" dirty="0">
                <a:solidFill>
                  <a:schemeClr val="bg1"/>
                </a:solidFill>
              </a:rPr>
              <a:t>L’ANMONM est gérée par un conseil d’administration composé de 18 à 21 membres élus ou renouvelés par tiers chaque année par les délégués des sections départementales </a:t>
            </a:r>
          </a:p>
        </p:txBody>
      </p:sp>
      <p:sp>
        <p:nvSpPr>
          <p:cNvPr id="11" name="ZoneTexte 10">
            <a:extLst>
              <a:ext uri="{FF2B5EF4-FFF2-40B4-BE49-F238E27FC236}">
                <a16:creationId xmlns:a16="http://schemas.microsoft.com/office/drawing/2014/main" id="{E915BE90-BA8B-6F44-A8C7-606DD50FA007}"/>
              </a:ext>
            </a:extLst>
          </p:cNvPr>
          <p:cNvSpPr txBox="1"/>
          <p:nvPr/>
        </p:nvSpPr>
        <p:spPr>
          <a:xfrm>
            <a:off x="8520665" y="4754442"/>
            <a:ext cx="3301201" cy="1754326"/>
          </a:xfrm>
          <a:prstGeom prst="rect">
            <a:avLst/>
          </a:prstGeom>
          <a:noFill/>
        </p:spPr>
        <p:txBody>
          <a:bodyPr wrap="square" rtlCol="0">
            <a:spAutoFit/>
          </a:bodyPr>
          <a:lstStyle/>
          <a:p>
            <a:r>
              <a:rPr lang="fr-FR" b="1" dirty="0">
                <a:solidFill>
                  <a:schemeClr val="accent1">
                    <a:lumMod val="75000"/>
                  </a:schemeClr>
                </a:solidFill>
              </a:rPr>
              <a:t>Membres du conseil d’administration</a:t>
            </a:r>
          </a:p>
          <a:p>
            <a:r>
              <a:rPr lang="fr-FR" b="1" dirty="0">
                <a:solidFill>
                  <a:schemeClr val="accent1">
                    <a:lumMod val="75000"/>
                  </a:schemeClr>
                </a:solidFill>
              </a:rPr>
              <a:t>élus suite au renouvellement  organisé à l’occasion de l’assemblée générale </a:t>
            </a:r>
          </a:p>
          <a:p>
            <a:r>
              <a:rPr lang="fr-FR" b="1" dirty="0">
                <a:solidFill>
                  <a:schemeClr val="accent1">
                    <a:lumMod val="75000"/>
                  </a:schemeClr>
                </a:solidFill>
              </a:rPr>
              <a:t>du 9 juin 2023 à Paris.</a:t>
            </a:r>
          </a:p>
        </p:txBody>
      </p:sp>
      <p:sp>
        <p:nvSpPr>
          <p:cNvPr id="2" name="Espace réservé du numéro de diapositive 1">
            <a:extLst>
              <a:ext uri="{FF2B5EF4-FFF2-40B4-BE49-F238E27FC236}">
                <a16:creationId xmlns:a16="http://schemas.microsoft.com/office/drawing/2014/main" id="{067EF653-C627-7048-9A09-F997307CD124}"/>
              </a:ext>
            </a:extLst>
          </p:cNvPr>
          <p:cNvSpPr>
            <a:spLocks noGrp="1"/>
          </p:cNvSpPr>
          <p:nvPr>
            <p:ph type="sldNum" sz="quarter" idx="12"/>
          </p:nvPr>
        </p:nvSpPr>
        <p:spPr/>
        <p:txBody>
          <a:bodyPr/>
          <a:lstStyle/>
          <a:p>
            <a:fld id="{AB18538E-4D91-4740-9458-8EA658D83ED9}" type="slidenum">
              <a:rPr lang="fr-FR" smtClean="0"/>
              <a:pPr/>
              <a:t>18</a:t>
            </a:fld>
            <a:endParaRPr lang="fr-FR"/>
          </a:p>
        </p:txBody>
      </p:sp>
      <p:pic>
        <p:nvPicPr>
          <p:cNvPr id="7" name="Image 6" descr="Une image contenant habits, personne, homme, sourire&#10;&#10;Description générée automatiquement">
            <a:extLst>
              <a:ext uri="{FF2B5EF4-FFF2-40B4-BE49-F238E27FC236}">
                <a16:creationId xmlns:a16="http://schemas.microsoft.com/office/drawing/2014/main" id="{E8688C60-089A-5DB4-086D-4424208CC22A}"/>
              </a:ext>
            </a:extLst>
          </p:cNvPr>
          <p:cNvPicPr>
            <a:picLocks noChangeAspect="1"/>
          </p:cNvPicPr>
          <p:nvPr/>
        </p:nvPicPr>
        <p:blipFill>
          <a:blip r:embed="rId3"/>
          <a:stretch>
            <a:fillRect/>
          </a:stretch>
        </p:blipFill>
        <p:spPr>
          <a:xfrm>
            <a:off x="838200" y="2135727"/>
            <a:ext cx="6223779" cy="4585748"/>
          </a:xfrm>
          <a:prstGeom prst="rect">
            <a:avLst/>
          </a:prstGeom>
        </p:spPr>
      </p:pic>
    </p:spTree>
    <p:extLst>
      <p:ext uri="{BB962C8B-B14F-4D97-AF65-F5344CB8AC3E}">
        <p14:creationId xmlns:p14="http://schemas.microsoft.com/office/powerpoint/2010/main" val="1731239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5C8EB-4F0F-1146-9817-17523E9096D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F9C1F45C-AD48-DD45-A52E-5F164C802F7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8192" y="-17267"/>
            <a:ext cx="12388383" cy="6976264"/>
          </a:xfrm>
        </p:spPr>
      </p:pic>
      <p:sp>
        <p:nvSpPr>
          <p:cNvPr id="6" name="ZoneTexte 5">
            <a:extLst>
              <a:ext uri="{FF2B5EF4-FFF2-40B4-BE49-F238E27FC236}">
                <a16:creationId xmlns:a16="http://schemas.microsoft.com/office/drawing/2014/main" id="{982B5339-4BD4-FE44-9EFD-212C42960280}"/>
              </a:ext>
            </a:extLst>
          </p:cNvPr>
          <p:cNvSpPr txBox="1"/>
          <p:nvPr/>
        </p:nvSpPr>
        <p:spPr>
          <a:xfrm>
            <a:off x="619049" y="159343"/>
            <a:ext cx="11183815" cy="954107"/>
          </a:xfrm>
          <a:prstGeom prst="rect">
            <a:avLst/>
          </a:prstGeom>
          <a:noFill/>
        </p:spPr>
        <p:txBody>
          <a:bodyPr wrap="square" rtlCol="0">
            <a:spAutoFit/>
          </a:bodyPr>
          <a:lstStyle/>
          <a:p>
            <a:pPr algn="ctr"/>
            <a:r>
              <a:rPr lang="fr-FR" sz="2800" b="1" dirty="0">
                <a:solidFill>
                  <a:schemeClr val="accent1">
                    <a:lumMod val="75000"/>
                  </a:schemeClr>
                </a:solidFill>
              </a:rPr>
              <a:t>L’ANMONM est composée de 140 sections installées en France (96), dans les départements, les territoires d’outre-mer (8    ), et de l’étranger (36     ) </a:t>
            </a:r>
          </a:p>
        </p:txBody>
      </p:sp>
      <p:sp>
        <p:nvSpPr>
          <p:cNvPr id="7" name="Ellipse 6">
            <a:extLst>
              <a:ext uri="{FF2B5EF4-FFF2-40B4-BE49-F238E27FC236}">
                <a16:creationId xmlns:a16="http://schemas.microsoft.com/office/drawing/2014/main" id="{925622B5-9DCC-1340-BE4E-0EBE4588CB54}"/>
              </a:ext>
            </a:extLst>
          </p:cNvPr>
          <p:cNvSpPr/>
          <p:nvPr/>
        </p:nvSpPr>
        <p:spPr>
          <a:xfrm>
            <a:off x="7710828" y="700832"/>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8" name="Ellipse 7">
            <a:extLst>
              <a:ext uri="{FF2B5EF4-FFF2-40B4-BE49-F238E27FC236}">
                <a16:creationId xmlns:a16="http://schemas.microsoft.com/office/drawing/2014/main" id="{505037AF-1EF1-7A49-B5A9-E86B57A5A251}"/>
              </a:ext>
            </a:extLst>
          </p:cNvPr>
          <p:cNvSpPr/>
          <p:nvPr/>
        </p:nvSpPr>
        <p:spPr>
          <a:xfrm>
            <a:off x="11090617" y="700832"/>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9" name="Ellipse 8">
            <a:extLst>
              <a:ext uri="{FF2B5EF4-FFF2-40B4-BE49-F238E27FC236}">
                <a16:creationId xmlns:a16="http://schemas.microsoft.com/office/drawing/2014/main" id="{76A58488-7184-EA48-9870-0AAAC7420E1A}"/>
              </a:ext>
            </a:extLst>
          </p:cNvPr>
          <p:cNvSpPr/>
          <p:nvPr/>
        </p:nvSpPr>
        <p:spPr>
          <a:xfrm>
            <a:off x="10775853" y="4794122"/>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0" name="Ellipse 9">
            <a:extLst>
              <a:ext uri="{FF2B5EF4-FFF2-40B4-BE49-F238E27FC236}">
                <a16:creationId xmlns:a16="http://schemas.microsoft.com/office/drawing/2014/main" id="{A6F8FE70-F237-774F-B684-33BE17D302F9}"/>
              </a:ext>
            </a:extLst>
          </p:cNvPr>
          <p:cNvSpPr/>
          <p:nvPr/>
        </p:nvSpPr>
        <p:spPr>
          <a:xfrm>
            <a:off x="7243689" y="4630585"/>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1" name="Ellipse 10">
            <a:extLst>
              <a:ext uri="{FF2B5EF4-FFF2-40B4-BE49-F238E27FC236}">
                <a16:creationId xmlns:a16="http://schemas.microsoft.com/office/drawing/2014/main" id="{2AD91C5F-5D1B-E442-ACDD-91098C925DA5}"/>
              </a:ext>
            </a:extLst>
          </p:cNvPr>
          <p:cNvSpPr/>
          <p:nvPr/>
        </p:nvSpPr>
        <p:spPr>
          <a:xfrm>
            <a:off x="3492892" y="3820561"/>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2" name="Ellipse 11">
            <a:extLst>
              <a:ext uri="{FF2B5EF4-FFF2-40B4-BE49-F238E27FC236}">
                <a16:creationId xmlns:a16="http://schemas.microsoft.com/office/drawing/2014/main" id="{8B3A5BE8-0E64-6947-A1A9-3F15016AF45B}"/>
              </a:ext>
            </a:extLst>
          </p:cNvPr>
          <p:cNvSpPr/>
          <p:nvPr/>
        </p:nvSpPr>
        <p:spPr>
          <a:xfrm>
            <a:off x="3654085" y="2795268"/>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3" name="Ellipse 12">
            <a:extLst>
              <a:ext uri="{FF2B5EF4-FFF2-40B4-BE49-F238E27FC236}">
                <a16:creationId xmlns:a16="http://schemas.microsoft.com/office/drawing/2014/main" id="{BDFFD13B-7D1C-BB40-9061-69181933D0C7}"/>
              </a:ext>
            </a:extLst>
          </p:cNvPr>
          <p:cNvSpPr/>
          <p:nvPr/>
        </p:nvSpPr>
        <p:spPr>
          <a:xfrm>
            <a:off x="3976470" y="3325737"/>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4" name="Ellipse 13">
            <a:extLst>
              <a:ext uri="{FF2B5EF4-FFF2-40B4-BE49-F238E27FC236}">
                <a16:creationId xmlns:a16="http://schemas.microsoft.com/office/drawing/2014/main" id="{0E8146CA-489A-4442-8FE5-5631CCDF8AB2}"/>
              </a:ext>
            </a:extLst>
          </p:cNvPr>
          <p:cNvSpPr/>
          <p:nvPr/>
        </p:nvSpPr>
        <p:spPr>
          <a:xfrm>
            <a:off x="3661118" y="3161058"/>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5" name="Ellipse 14">
            <a:extLst>
              <a:ext uri="{FF2B5EF4-FFF2-40B4-BE49-F238E27FC236}">
                <a16:creationId xmlns:a16="http://schemas.microsoft.com/office/drawing/2014/main" id="{04504399-507E-8341-AE0E-D6F42C0380A2}"/>
              </a:ext>
            </a:extLst>
          </p:cNvPr>
          <p:cNvSpPr/>
          <p:nvPr/>
        </p:nvSpPr>
        <p:spPr>
          <a:xfrm>
            <a:off x="11090618" y="4467048"/>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16" name="Ellipse 15">
            <a:extLst>
              <a:ext uri="{FF2B5EF4-FFF2-40B4-BE49-F238E27FC236}">
                <a16:creationId xmlns:a16="http://schemas.microsoft.com/office/drawing/2014/main" id="{EC7DBB2C-959A-5346-BD42-7A0529271283}"/>
              </a:ext>
            </a:extLst>
          </p:cNvPr>
          <p:cNvSpPr/>
          <p:nvPr/>
        </p:nvSpPr>
        <p:spPr>
          <a:xfrm>
            <a:off x="6781800" y="4261656"/>
            <a:ext cx="322385" cy="32707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3" name="Ellipse 22">
            <a:extLst>
              <a:ext uri="{FF2B5EF4-FFF2-40B4-BE49-F238E27FC236}">
                <a16:creationId xmlns:a16="http://schemas.microsoft.com/office/drawing/2014/main" id="{938CA840-4DB3-504C-B9AD-CE54DE695187}"/>
              </a:ext>
            </a:extLst>
          </p:cNvPr>
          <p:cNvSpPr/>
          <p:nvPr/>
        </p:nvSpPr>
        <p:spPr>
          <a:xfrm>
            <a:off x="5433647" y="2098799"/>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4" name="Ellipse 23">
            <a:extLst>
              <a:ext uri="{FF2B5EF4-FFF2-40B4-BE49-F238E27FC236}">
                <a16:creationId xmlns:a16="http://schemas.microsoft.com/office/drawing/2014/main" id="{57070D2D-6FE8-934A-A41F-66A71FE72C33}"/>
              </a:ext>
            </a:extLst>
          </p:cNvPr>
          <p:cNvSpPr/>
          <p:nvPr/>
        </p:nvSpPr>
        <p:spPr>
          <a:xfrm>
            <a:off x="9968134" y="5121196"/>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5" name="Ellipse 24">
            <a:extLst>
              <a:ext uri="{FF2B5EF4-FFF2-40B4-BE49-F238E27FC236}">
                <a16:creationId xmlns:a16="http://schemas.microsoft.com/office/drawing/2014/main" id="{D73548F3-7088-AD49-B4F4-558A14C1B0C9}"/>
              </a:ext>
            </a:extLst>
          </p:cNvPr>
          <p:cNvSpPr/>
          <p:nvPr/>
        </p:nvSpPr>
        <p:spPr>
          <a:xfrm>
            <a:off x="6760700" y="314379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6" name="Ellipse 25">
            <a:extLst>
              <a:ext uri="{FF2B5EF4-FFF2-40B4-BE49-F238E27FC236}">
                <a16:creationId xmlns:a16="http://schemas.microsoft.com/office/drawing/2014/main" id="{37FAADB3-2F09-8743-BFA4-5E50FA40289F}"/>
              </a:ext>
            </a:extLst>
          </p:cNvPr>
          <p:cNvSpPr/>
          <p:nvPr/>
        </p:nvSpPr>
        <p:spPr>
          <a:xfrm>
            <a:off x="5362137" y="2425873"/>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7" name="Ellipse 26">
            <a:extLst>
              <a:ext uri="{FF2B5EF4-FFF2-40B4-BE49-F238E27FC236}">
                <a16:creationId xmlns:a16="http://schemas.microsoft.com/office/drawing/2014/main" id="{5E144391-DA0E-294B-A40D-A545119280E7}"/>
              </a:ext>
            </a:extLst>
          </p:cNvPr>
          <p:cNvSpPr/>
          <p:nvPr/>
        </p:nvSpPr>
        <p:spPr>
          <a:xfrm>
            <a:off x="5836615" y="232202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8" name="Ellipse 27">
            <a:extLst>
              <a:ext uri="{FF2B5EF4-FFF2-40B4-BE49-F238E27FC236}">
                <a16:creationId xmlns:a16="http://schemas.microsoft.com/office/drawing/2014/main" id="{70D137C6-6779-264C-A275-7DBB4299550D}"/>
              </a:ext>
            </a:extLst>
          </p:cNvPr>
          <p:cNvSpPr/>
          <p:nvPr/>
        </p:nvSpPr>
        <p:spPr>
          <a:xfrm>
            <a:off x="3018694" y="232202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29" name="Ellipse 28">
            <a:extLst>
              <a:ext uri="{FF2B5EF4-FFF2-40B4-BE49-F238E27FC236}">
                <a16:creationId xmlns:a16="http://schemas.microsoft.com/office/drawing/2014/main" id="{97C9F456-3DB7-0F47-837A-8BAB912C31FD}"/>
              </a:ext>
            </a:extLst>
          </p:cNvPr>
          <p:cNvSpPr/>
          <p:nvPr/>
        </p:nvSpPr>
        <p:spPr>
          <a:xfrm>
            <a:off x="3872717" y="465660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0" name="Ellipse 29">
            <a:extLst>
              <a:ext uri="{FF2B5EF4-FFF2-40B4-BE49-F238E27FC236}">
                <a16:creationId xmlns:a16="http://schemas.microsoft.com/office/drawing/2014/main" id="{1C835C8C-A883-8A47-8338-51E85CE96BF7}"/>
              </a:ext>
            </a:extLst>
          </p:cNvPr>
          <p:cNvSpPr/>
          <p:nvPr/>
        </p:nvSpPr>
        <p:spPr>
          <a:xfrm>
            <a:off x="4962380" y="381563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1" name="Ellipse 30">
            <a:extLst>
              <a:ext uri="{FF2B5EF4-FFF2-40B4-BE49-F238E27FC236}">
                <a16:creationId xmlns:a16="http://schemas.microsoft.com/office/drawing/2014/main" id="{9D4D545F-93CD-B14B-A929-E97B4025109B}"/>
              </a:ext>
            </a:extLst>
          </p:cNvPr>
          <p:cNvSpPr/>
          <p:nvPr/>
        </p:nvSpPr>
        <p:spPr>
          <a:xfrm>
            <a:off x="3018694" y="499020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2" name="Ellipse 31">
            <a:extLst>
              <a:ext uri="{FF2B5EF4-FFF2-40B4-BE49-F238E27FC236}">
                <a16:creationId xmlns:a16="http://schemas.microsoft.com/office/drawing/2014/main" id="{BB5B083F-0742-8D43-BA1B-8898A7D5E292}"/>
              </a:ext>
            </a:extLst>
          </p:cNvPr>
          <p:cNvSpPr/>
          <p:nvPr/>
        </p:nvSpPr>
        <p:spPr>
          <a:xfrm>
            <a:off x="5035648" y="2588257"/>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3" name="Ellipse 32">
            <a:extLst>
              <a:ext uri="{FF2B5EF4-FFF2-40B4-BE49-F238E27FC236}">
                <a16:creationId xmlns:a16="http://schemas.microsoft.com/office/drawing/2014/main" id="{2BBCDCCD-5EE6-BA48-B2A6-1E6F6D83F658}"/>
              </a:ext>
            </a:extLst>
          </p:cNvPr>
          <p:cNvSpPr/>
          <p:nvPr/>
        </p:nvSpPr>
        <p:spPr>
          <a:xfrm>
            <a:off x="5987844" y="2649098"/>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4" name="Ellipse 33">
            <a:extLst>
              <a:ext uri="{FF2B5EF4-FFF2-40B4-BE49-F238E27FC236}">
                <a16:creationId xmlns:a16="http://schemas.microsoft.com/office/drawing/2014/main" id="{7D7529F1-2191-8E4A-8EA2-CA21EC0242C2}"/>
              </a:ext>
            </a:extLst>
          </p:cNvPr>
          <p:cNvSpPr/>
          <p:nvPr/>
        </p:nvSpPr>
        <p:spPr>
          <a:xfrm>
            <a:off x="2596955" y="365281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5" name="Ellipse 34">
            <a:extLst>
              <a:ext uri="{FF2B5EF4-FFF2-40B4-BE49-F238E27FC236}">
                <a16:creationId xmlns:a16="http://schemas.microsoft.com/office/drawing/2014/main" id="{07CF6F25-2AC3-C347-93A7-CED369AFE81E}"/>
              </a:ext>
            </a:extLst>
          </p:cNvPr>
          <p:cNvSpPr/>
          <p:nvPr/>
        </p:nvSpPr>
        <p:spPr>
          <a:xfrm>
            <a:off x="5916636" y="1595516"/>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6" name="Ellipse 35">
            <a:extLst>
              <a:ext uri="{FF2B5EF4-FFF2-40B4-BE49-F238E27FC236}">
                <a16:creationId xmlns:a16="http://schemas.microsoft.com/office/drawing/2014/main" id="{E0CAAA49-8CB9-0143-8226-2267F134CDCC}"/>
              </a:ext>
            </a:extLst>
          </p:cNvPr>
          <p:cNvSpPr/>
          <p:nvPr/>
        </p:nvSpPr>
        <p:spPr>
          <a:xfrm>
            <a:off x="6797040" y="384286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7" name="Ellipse 36">
            <a:extLst>
              <a:ext uri="{FF2B5EF4-FFF2-40B4-BE49-F238E27FC236}">
                <a16:creationId xmlns:a16="http://schemas.microsoft.com/office/drawing/2014/main" id="{B53F0A22-25DF-2B47-A391-9BBECA57A928}"/>
              </a:ext>
            </a:extLst>
          </p:cNvPr>
          <p:cNvSpPr/>
          <p:nvPr/>
        </p:nvSpPr>
        <p:spPr>
          <a:xfrm>
            <a:off x="5123572" y="177172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8" name="Ellipse 37">
            <a:extLst>
              <a:ext uri="{FF2B5EF4-FFF2-40B4-BE49-F238E27FC236}">
                <a16:creationId xmlns:a16="http://schemas.microsoft.com/office/drawing/2014/main" id="{ACBA0C56-5BAE-2644-BE66-E29F225CB16C}"/>
              </a:ext>
            </a:extLst>
          </p:cNvPr>
          <p:cNvSpPr/>
          <p:nvPr/>
        </p:nvSpPr>
        <p:spPr>
          <a:xfrm>
            <a:off x="5362138" y="3934582"/>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9" name="Ellipse 38">
            <a:extLst>
              <a:ext uri="{FF2B5EF4-FFF2-40B4-BE49-F238E27FC236}">
                <a16:creationId xmlns:a16="http://schemas.microsoft.com/office/drawing/2014/main" id="{A835FFFF-2169-4F41-9C05-35D6CFD9F366}"/>
              </a:ext>
            </a:extLst>
          </p:cNvPr>
          <p:cNvSpPr/>
          <p:nvPr/>
        </p:nvSpPr>
        <p:spPr>
          <a:xfrm>
            <a:off x="6196386" y="2181138"/>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0" name="Ellipse 39">
            <a:extLst>
              <a:ext uri="{FF2B5EF4-FFF2-40B4-BE49-F238E27FC236}">
                <a16:creationId xmlns:a16="http://schemas.microsoft.com/office/drawing/2014/main" id="{0BF35A63-B21D-3745-BDE2-4AF6A76FE24C}"/>
              </a:ext>
            </a:extLst>
          </p:cNvPr>
          <p:cNvSpPr/>
          <p:nvPr/>
        </p:nvSpPr>
        <p:spPr>
          <a:xfrm>
            <a:off x="5727899" y="281263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1" name="Ellipse 40">
            <a:extLst>
              <a:ext uri="{FF2B5EF4-FFF2-40B4-BE49-F238E27FC236}">
                <a16:creationId xmlns:a16="http://schemas.microsoft.com/office/drawing/2014/main" id="{1B6FD1CB-C3C2-E64C-9004-87B71CF85DB9}"/>
              </a:ext>
            </a:extLst>
          </p:cNvPr>
          <p:cNvSpPr/>
          <p:nvPr/>
        </p:nvSpPr>
        <p:spPr>
          <a:xfrm>
            <a:off x="6462932" y="2879778"/>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2" name="Ellipse 41">
            <a:extLst>
              <a:ext uri="{FF2B5EF4-FFF2-40B4-BE49-F238E27FC236}">
                <a16:creationId xmlns:a16="http://schemas.microsoft.com/office/drawing/2014/main" id="{A11504F0-1E74-C34C-A808-D4DEF0C240CF}"/>
              </a:ext>
            </a:extLst>
          </p:cNvPr>
          <p:cNvSpPr/>
          <p:nvPr/>
        </p:nvSpPr>
        <p:spPr>
          <a:xfrm>
            <a:off x="5682981" y="190359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3" name="Ellipse 42">
            <a:extLst>
              <a:ext uri="{FF2B5EF4-FFF2-40B4-BE49-F238E27FC236}">
                <a16:creationId xmlns:a16="http://schemas.microsoft.com/office/drawing/2014/main" id="{FFCC1C2F-B549-F944-8476-6F7526191E73}"/>
              </a:ext>
            </a:extLst>
          </p:cNvPr>
          <p:cNvSpPr/>
          <p:nvPr/>
        </p:nvSpPr>
        <p:spPr>
          <a:xfrm>
            <a:off x="5046200" y="295880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4" name="Ellipse 43">
            <a:extLst>
              <a:ext uri="{FF2B5EF4-FFF2-40B4-BE49-F238E27FC236}">
                <a16:creationId xmlns:a16="http://schemas.microsoft.com/office/drawing/2014/main" id="{243274B3-C00F-7C4C-8450-DCBF59FFE194}"/>
              </a:ext>
            </a:extLst>
          </p:cNvPr>
          <p:cNvSpPr/>
          <p:nvPr/>
        </p:nvSpPr>
        <p:spPr>
          <a:xfrm>
            <a:off x="5605670" y="255030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5" name="Ellipse 44">
            <a:extLst>
              <a:ext uri="{FF2B5EF4-FFF2-40B4-BE49-F238E27FC236}">
                <a16:creationId xmlns:a16="http://schemas.microsoft.com/office/drawing/2014/main" id="{0911E38C-6FFF-B14F-B243-BC3E391C40CB}"/>
              </a:ext>
            </a:extLst>
          </p:cNvPr>
          <p:cNvSpPr/>
          <p:nvPr/>
        </p:nvSpPr>
        <p:spPr>
          <a:xfrm>
            <a:off x="5270108" y="340858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6" name="Ellipse 45">
            <a:extLst>
              <a:ext uri="{FF2B5EF4-FFF2-40B4-BE49-F238E27FC236}">
                <a16:creationId xmlns:a16="http://schemas.microsoft.com/office/drawing/2014/main" id="{9F1A38C0-09C7-BD4C-83F1-E4D0E619A008}"/>
              </a:ext>
            </a:extLst>
          </p:cNvPr>
          <p:cNvSpPr/>
          <p:nvPr/>
        </p:nvSpPr>
        <p:spPr>
          <a:xfrm>
            <a:off x="5442841" y="167870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7" name="Ellipse 46">
            <a:extLst>
              <a:ext uri="{FF2B5EF4-FFF2-40B4-BE49-F238E27FC236}">
                <a16:creationId xmlns:a16="http://schemas.microsoft.com/office/drawing/2014/main" id="{B20C0D72-F1C7-FD48-A92A-8FB56AECAEBC}"/>
              </a:ext>
            </a:extLst>
          </p:cNvPr>
          <p:cNvSpPr/>
          <p:nvPr/>
        </p:nvSpPr>
        <p:spPr>
          <a:xfrm>
            <a:off x="5932315" y="2043970"/>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8" name="Ellipse 47">
            <a:extLst>
              <a:ext uri="{FF2B5EF4-FFF2-40B4-BE49-F238E27FC236}">
                <a16:creationId xmlns:a16="http://schemas.microsoft.com/office/drawing/2014/main" id="{DC7B59A0-E916-5C46-9D44-ADDD6AED70CA}"/>
              </a:ext>
            </a:extLst>
          </p:cNvPr>
          <p:cNvSpPr/>
          <p:nvPr/>
        </p:nvSpPr>
        <p:spPr>
          <a:xfrm>
            <a:off x="4848665" y="263173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49" name="Ellipse 48">
            <a:extLst>
              <a:ext uri="{FF2B5EF4-FFF2-40B4-BE49-F238E27FC236}">
                <a16:creationId xmlns:a16="http://schemas.microsoft.com/office/drawing/2014/main" id="{E2C1B72A-9E89-9849-B044-BE9C5B90C43B}"/>
              </a:ext>
            </a:extLst>
          </p:cNvPr>
          <p:cNvSpPr/>
          <p:nvPr/>
        </p:nvSpPr>
        <p:spPr>
          <a:xfrm>
            <a:off x="3492891" y="5252215"/>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0" name="Ellipse 49">
            <a:extLst>
              <a:ext uri="{FF2B5EF4-FFF2-40B4-BE49-F238E27FC236}">
                <a16:creationId xmlns:a16="http://schemas.microsoft.com/office/drawing/2014/main" id="{AD66E6D3-5904-D945-9684-5E6DAB4C0304}"/>
              </a:ext>
            </a:extLst>
          </p:cNvPr>
          <p:cNvSpPr/>
          <p:nvPr/>
        </p:nvSpPr>
        <p:spPr>
          <a:xfrm>
            <a:off x="6210957" y="191590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1" name="Ellipse 50">
            <a:extLst>
              <a:ext uri="{FF2B5EF4-FFF2-40B4-BE49-F238E27FC236}">
                <a16:creationId xmlns:a16="http://schemas.microsoft.com/office/drawing/2014/main" id="{C228621D-7FE5-834F-9308-349A81775E95}"/>
              </a:ext>
            </a:extLst>
          </p:cNvPr>
          <p:cNvSpPr/>
          <p:nvPr/>
        </p:nvSpPr>
        <p:spPr>
          <a:xfrm>
            <a:off x="5638616" y="2226948"/>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3" name="Ellipse 52">
            <a:extLst>
              <a:ext uri="{FF2B5EF4-FFF2-40B4-BE49-F238E27FC236}">
                <a16:creationId xmlns:a16="http://schemas.microsoft.com/office/drawing/2014/main" id="{26DCD78C-4992-1046-A7CD-9AB713EB255D}"/>
              </a:ext>
            </a:extLst>
          </p:cNvPr>
          <p:cNvSpPr/>
          <p:nvPr/>
        </p:nvSpPr>
        <p:spPr>
          <a:xfrm>
            <a:off x="4793563" y="3416913"/>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4" name="Ellipse 53">
            <a:extLst>
              <a:ext uri="{FF2B5EF4-FFF2-40B4-BE49-F238E27FC236}">
                <a16:creationId xmlns:a16="http://schemas.microsoft.com/office/drawing/2014/main" id="{1308ECF5-9ECF-2948-ABC0-FF277C0392EB}"/>
              </a:ext>
            </a:extLst>
          </p:cNvPr>
          <p:cNvSpPr/>
          <p:nvPr/>
        </p:nvSpPr>
        <p:spPr>
          <a:xfrm>
            <a:off x="5961001" y="180409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5" name="Ellipse 54">
            <a:extLst>
              <a:ext uri="{FF2B5EF4-FFF2-40B4-BE49-F238E27FC236}">
                <a16:creationId xmlns:a16="http://schemas.microsoft.com/office/drawing/2014/main" id="{B7C2ABDB-EAC0-824F-9546-3DE34FB82A52}"/>
              </a:ext>
            </a:extLst>
          </p:cNvPr>
          <p:cNvSpPr/>
          <p:nvPr/>
        </p:nvSpPr>
        <p:spPr>
          <a:xfrm>
            <a:off x="5638615" y="1423633"/>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6" name="Ellipse 55">
            <a:extLst>
              <a:ext uri="{FF2B5EF4-FFF2-40B4-BE49-F238E27FC236}">
                <a16:creationId xmlns:a16="http://schemas.microsoft.com/office/drawing/2014/main" id="{7C22BE93-467C-D64D-B0C8-7AB5014FFDF5}"/>
              </a:ext>
            </a:extLst>
          </p:cNvPr>
          <p:cNvSpPr/>
          <p:nvPr/>
        </p:nvSpPr>
        <p:spPr>
          <a:xfrm>
            <a:off x="3774616" y="4983540"/>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7" name="Ellipse 56">
            <a:extLst>
              <a:ext uri="{FF2B5EF4-FFF2-40B4-BE49-F238E27FC236}">
                <a16:creationId xmlns:a16="http://schemas.microsoft.com/office/drawing/2014/main" id="{8D264817-39F1-424D-8542-6F27A3E1E901}"/>
              </a:ext>
            </a:extLst>
          </p:cNvPr>
          <p:cNvSpPr/>
          <p:nvPr/>
        </p:nvSpPr>
        <p:spPr>
          <a:xfrm>
            <a:off x="2781890" y="2915331"/>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8" name="Ellipse 57">
            <a:extLst>
              <a:ext uri="{FF2B5EF4-FFF2-40B4-BE49-F238E27FC236}">
                <a16:creationId xmlns:a16="http://schemas.microsoft.com/office/drawing/2014/main" id="{53E9535D-4C26-D841-A351-498550BAB81C}"/>
              </a:ext>
            </a:extLst>
          </p:cNvPr>
          <p:cNvSpPr/>
          <p:nvPr/>
        </p:nvSpPr>
        <p:spPr>
          <a:xfrm>
            <a:off x="3145593" y="3648134"/>
            <a:ext cx="322385" cy="32707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3" name="Rectangle 2">
            <a:extLst>
              <a:ext uri="{FF2B5EF4-FFF2-40B4-BE49-F238E27FC236}">
                <a16:creationId xmlns:a16="http://schemas.microsoft.com/office/drawing/2014/main" id="{5399EC89-508A-4DF0-8017-1870245569C3}"/>
              </a:ext>
            </a:extLst>
          </p:cNvPr>
          <p:cNvSpPr/>
          <p:nvPr/>
        </p:nvSpPr>
        <p:spPr>
          <a:xfrm>
            <a:off x="3383945" y="5757155"/>
            <a:ext cx="8920968" cy="523220"/>
          </a:xfrm>
          <a:prstGeom prst="rect">
            <a:avLst/>
          </a:prstGeom>
        </p:spPr>
        <p:txBody>
          <a:bodyPr wrap="none">
            <a:spAutoFit/>
          </a:bodyPr>
          <a:lstStyle/>
          <a:p>
            <a:pPr algn="ctr"/>
            <a:r>
              <a:rPr lang="fr-FR" sz="2800" b="1" dirty="0">
                <a:solidFill>
                  <a:schemeClr val="accent1">
                    <a:lumMod val="75000"/>
                  </a:schemeClr>
                </a:solidFill>
              </a:rPr>
              <a:t>Soit un peu plus de 30 000 membres au 31 décembre </a:t>
            </a:r>
            <a:r>
              <a:rPr lang="fr-FR" sz="2400" b="1" dirty="0">
                <a:solidFill>
                  <a:schemeClr val="accent1">
                    <a:lumMod val="75000"/>
                  </a:schemeClr>
                </a:solidFill>
              </a:rPr>
              <a:t>2018 </a:t>
            </a:r>
          </a:p>
        </p:txBody>
      </p:sp>
      <p:sp>
        <p:nvSpPr>
          <p:cNvPr id="4" name="Espace réservé du numéro de diapositive 3">
            <a:extLst>
              <a:ext uri="{FF2B5EF4-FFF2-40B4-BE49-F238E27FC236}">
                <a16:creationId xmlns:a16="http://schemas.microsoft.com/office/drawing/2014/main" id="{73D34EE8-0B48-BD41-AECA-69A2D5ADE3D7}"/>
              </a:ext>
            </a:extLst>
          </p:cNvPr>
          <p:cNvSpPr>
            <a:spLocks noGrp="1"/>
          </p:cNvSpPr>
          <p:nvPr>
            <p:ph type="sldNum" sz="quarter" idx="12"/>
          </p:nvPr>
        </p:nvSpPr>
        <p:spPr/>
        <p:txBody>
          <a:bodyPr/>
          <a:lstStyle/>
          <a:p>
            <a:fld id="{AB18538E-4D91-4740-9458-8EA658D83ED9}" type="slidenum">
              <a:rPr lang="fr-FR" smtClean="0"/>
              <a:pPr/>
              <a:t>19</a:t>
            </a:fld>
            <a:endParaRPr lang="fr-FR"/>
          </a:p>
        </p:txBody>
      </p:sp>
    </p:spTree>
    <p:extLst>
      <p:ext uri="{BB962C8B-B14F-4D97-AF65-F5344CB8AC3E}">
        <p14:creationId xmlns:p14="http://schemas.microsoft.com/office/powerpoint/2010/main" val="3353794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3E794C7-4B41-3744-B352-558211E36FE7}"/>
              </a:ext>
            </a:extLst>
          </p:cNvPr>
          <p:cNvPicPr>
            <a:picLocks noChangeAspect="1"/>
          </p:cNvPicPr>
          <p:nvPr/>
        </p:nvPicPr>
        <p:blipFill rotWithShape="1">
          <a:blip r:embed="rId2"/>
          <a:srcRect t="6609" b="18640"/>
          <a:stretch/>
        </p:blipFill>
        <p:spPr>
          <a:xfrm>
            <a:off x="20" y="10"/>
            <a:ext cx="12191980" cy="6857990"/>
          </a:xfrm>
          <a:prstGeom prst="rect">
            <a:avLst/>
          </a:prstGeom>
        </p:spPr>
      </p:pic>
      <p:pic>
        <p:nvPicPr>
          <p:cNvPr id="7" name="Image 6">
            <a:extLst>
              <a:ext uri="{FF2B5EF4-FFF2-40B4-BE49-F238E27FC236}">
                <a16:creationId xmlns:a16="http://schemas.microsoft.com/office/drawing/2014/main" id="{B215648C-89D3-D445-A14C-94EB9892C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 y="0"/>
            <a:ext cx="12191979" cy="6829087"/>
          </a:xfrm>
          <a:prstGeom prst="rect">
            <a:avLst/>
          </a:prstGeom>
        </p:spPr>
      </p:pic>
      <p:sp>
        <p:nvSpPr>
          <p:cNvPr id="8" name="ZoneTexte 7">
            <a:extLst>
              <a:ext uri="{FF2B5EF4-FFF2-40B4-BE49-F238E27FC236}">
                <a16:creationId xmlns:a16="http://schemas.microsoft.com/office/drawing/2014/main" id="{6FE8E774-3C73-8849-BDA0-63EECF2F0889}"/>
              </a:ext>
            </a:extLst>
          </p:cNvPr>
          <p:cNvSpPr txBox="1"/>
          <p:nvPr/>
        </p:nvSpPr>
        <p:spPr>
          <a:xfrm>
            <a:off x="641131" y="5998090"/>
            <a:ext cx="10531364" cy="830997"/>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fr-FR" sz="2400" b="1" dirty="0">
                <a:solidFill>
                  <a:schemeClr val="bg1"/>
                </a:solidFill>
              </a:rPr>
              <a:t>L’ordre national du Mérite a été créé par le général de Gaulle le 3 décembre 1963,</a:t>
            </a:r>
          </a:p>
          <a:p>
            <a:pPr algn="ctr"/>
            <a:r>
              <a:rPr lang="fr-FR" sz="2400" b="1" dirty="0">
                <a:solidFill>
                  <a:schemeClr val="bg1"/>
                </a:solidFill>
              </a:rPr>
              <a:t>il vient seconder l’ordre de la Légion d’honneur. </a:t>
            </a:r>
          </a:p>
        </p:txBody>
      </p:sp>
      <p:sp>
        <p:nvSpPr>
          <p:cNvPr id="2" name="Espace réservé du numéro de diapositive 1">
            <a:extLst>
              <a:ext uri="{FF2B5EF4-FFF2-40B4-BE49-F238E27FC236}">
                <a16:creationId xmlns:a16="http://schemas.microsoft.com/office/drawing/2014/main" id="{D6E708DC-FC6E-E447-BC01-4152A2589430}"/>
              </a:ext>
            </a:extLst>
          </p:cNvPr>
          <p:cNvSpPr>
            <a:spLocks noGrp="1"/>
          </p:cNvSpPr>
          <p:nvPr>
            <p:ph type="sldNum" sz="quarter" idx="12"/>
          </p:nvPr>
        </p:nvSpPr>
        <p:spPr/>
        <p:txBody>
          <a:bodyPr/>
          <a:lstStyle/>
          <a:p>
            <a:fld id="{AB18538E-4D91-4740-9458-8EA658D83ED9}" type="slidenum">
              <a:rPr lang="fr-FR" smtClean="0"/>
              <a:pPr/>
              <a:t>2</a:t>
            </a:fld>
            <a:endParaRPr lang="fr-FR"/>
          </a:p>
        </p:txBody>
      </p:sp>
    </p:spTree>
    <p:extLst>
      <p:ext uri="{BB962C8B-B14F-4D97-AF65-F5344CB8AC3E}">
        <p14:creationId xmlns:p14="http://schemas.microsoft.com/office/powerpoint/2010/main" val="932247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CBC62B1-E188-5649-AEC7-DC5A5CCB02C3}"/>
              </a:ext>
            </a:extLst>
          </p:cNvPr>
          <p:cNvPicPr>
            <a:picLocks noChangeAspect="1"/>
          </p:cNvPicPr>
          <p:nvPr/>
        </p:nvPicPr>
        <p:blipFill rotWithShape="1">
          <a:blip r:embed="rId2"/>
          <a:srcRect t="6609" b="18640"/>
          <a:stretch/>
        </p:blipFill>
        <p:spPr>
          <a:xfrm>
            <a:off x="0" y="10"/>
            <a:ext cx="12191980" cy="6857990"/>
          </a:xfrm>
          <a:prstGeom prst="rect">
            <a:avLst/>
          </a:prstGeom>
        </p:spPr>
      </p:pic>
      <p:sp>
        <p:nvSpPr>
          <p:cNvPr id="6" name="ZoneTexte 5">
            <a:extLst>
              <a:ext uri="{FF2B5EF4-FFF2-40B4-BE49-F238E27FC236}">
                <a16:creationId xmlns:a16="http://schemas.microsoft.com/office/drawing/2014/main" id="{17F3524E-9812-674D-AA2F-ACB55FB47FA9}"/>
              </a:ext>
            </a:extLst>
          </p:cNvPr>
          <p:cNvSpPr txBox="1"/>
          <p:nvPr/>
        </p:nvSpPr>
        <p:spPr>
          <a:xfrm>
            <a:off x="0" y="273367"/>
            <a:ext cx="9073957" cy="1077218"/>
          </a:xfrm>
          <a:prstGeom prst="rect">
            <a:avLst/>
          </a:prstGeom>
          <a:noFill/>
        </p:spPr>
        <p:txBody>
          <a:bodyPr wrap="square" rtlCol="0">
            <a:spAutoFit/>
          </a:bodyPr>
          <a:lstStyle/>
          <a:p>
            <a:pPr algn="ctr"/>
            <a:r>
              <a:rPr lang="fr-FR" sz="3200" b="1" u="sng" dirty="0">
                <a:solidFill>
                  <a:schemeClr val="bg1"/>
                </a:solidFill>
              </a:rPr>
              <a:t>Les activités de l’association </a:t>
            </a:r>
          </a:p>
          <a:p>
            <a:pPr algn="ctr"/>
            <a:r>
              <a:rPr lang="fr-FR" sz="3200" b="1" u="sng" dirty="0">
                <a:solidFill>
                  <a:schemeClr val="bg1"/>
                </a:solidFill>
              </a:rPr>
              <a:t>s’articulent autour de 10 </a:t>
            </a:r>
            <a:r>
              <a:rPr lang="fr-FR" sz="3200" b="1" u="sng" dirty="0">
                <a:solidFill>
                  <a:schemeClr val="bg1"/>
                </a:solidFill>
                <a:effectLst>
                  <a:outerShdw blurRad="38100" dist="38100" dir="2700000" algn="tl">
                    <a:srgbClr val="000000">
                      <a:alpha val="43137"/>
                    </a:srgbClr>
                  </a:outerShdw>
                </a:effectLst>
              </a:rPr>
              <a:t>commissions</a:t>
            </a:r>
            <a:r>
              <a:rPr lang="fr-FR" sz="3200" b="1" u="sng" dirty="0">
                <a:solidFill>
                  <a:schemeClr val="bg1"/>
                </a:solidFill>
              </a:rPr>
              <a:t> nationales </a:t>
            </a:r>
          </a:p>
        </p:txBody>
      </p:sp>
      <p:sp>
        <p:nvSpPr>
          <p:cNvPr id="7" name="ZoneTexte 6">
            <a:extLst>
              <a:ext uri="{FF2B5EF4-FFF2-40B4-BE49-F238E27FC236}">
                <a16:creationId xmlns:a16="http://schemas.microsoft.com/office/drawing/2014/main" id="{C09DD7F3-8DD0-EC4D-B3D0-B7843309C7D3}"/>
              </a:ext>
            </a:extLst>
          </p:cNvPr>
          <p:cNvSpPr txBox="1"/>
          <p:nvPr/>
        </p:nvSpPr>
        <p:spPr>
          <a:xfrm>
            <a:off x="447543" y="1868308"/>
            <a:ext cx="9217565" cy="3970318"/>
          </a:xfrm>
          <a:prstGeom prst="rect">
            <a:avLst/>
          </a:prstGeom>
          <a:noFill/>
        </p:spPr>
        <p:txBody>
          <a:bodyPr wrap="square" rtlCol="0">
            <a:spAutoFit/>
          </a:bodyPr>
          <a:lstStyle/>
          <a:p>
            <a:pPr marL="457200" indent="-457200">
              <a:buFont typeface="Arial" panose="020B0604020202020204" pitchFamily="34" charset="0"/>
              <a:buChar char="•"/>
            </a:pPr>
            <a:r>
              <a:rPr lang="fr-FR" sz="2800" b="1" dirty="0">
                <a:solidFill>
                  <a:schemeClr val="bg1"/>
                </a:solidFill>
              </a:rPr>
              <a:t>Civisme, Engagement citoyen JSP</a:t>
            </a:r>
          </a:p>
          <a:p>
            <a:pPr marL="457200" indent="-457200">
              <a:buFont typeface="Arial" panose="020B0604020202020204" pitchFamily="34" charset="0"/>
              <a:buChar char="•"/>
            </a:pPr>
            <a:r>
              <a:rPr lang="fr-FR" sz="2800" b="1" dirty="0">
                <a:solidFill>
                  <a:schemeClr val="bg1"/>
                </a:solidFill>
              </a:rPr>
              <a:t>Mémoire</a:t>
            </a:r>
          </a:p>
          <a:p>
            <a:pPr marL="457200" indent="-457200">
              <a:buFont typeface="Arial" panose="020B0604020202020204" pitchFamily="34" charset="0"/>
              <a:buChar char="•"/>
            </a:pPr>
            <a:r>
              <a:rPr lang="fr-FR" sz="2800" b="1" dirty="0">
                <a:solidFill>
                  <a:schemeClr val="bg1"/>
                </a:solidFill>
              </a:rPr>
              <a:t>Communication – Revue &amp; Publications</a:t>
            </a:r>
          </a:p>
          <a:p>
            <a:pPr marL="457200" indent="-457200">
              <a:buFont typeface="Arial" panose="020B0604020202020204" pitchFamily="34" charset="0"/>
              <a:buChar char="•"/>
            </a:pPr>
            <a:r>
              <a:rPr lang="fr-FR" sz="2800" b="1" dirty="0">
                <a:solidFill>
                  <a:schemeClr val="bg1"/>
                </a:solidFill>
              </a:rPr>
              <a:t>Développement et prospective</a:t>
            </a:r>
          </a:p>
          <a:p>
            <a:pPr marL="457200" indent="-457200">
              <a:buFont typeface="Arial" panose="020B0604020202020204" pitchFamily="34" charset="0"/>
              <a:buChar char="•"/>
            </a:pPr>
            <a:r>
              <a:rPr lang="fr-FR" sz="2800" b="1" dirty="0">
                <a:solidFill>
                  <a:schemeClr val="bg1"/>
                </a:solidFill>
              </a:rPr>
              <a:t>Éducation à la citoyenneté</a:t>
            </a:r>
          </a:p>
          <a:p>
            <a:pPr marL="457200" indent="-457200">
              <a:buFont typeface="Arial" panose="020B0604020202020204" pitchFamily="34" charset="0"/>
              <a:buChar char="•"/>
            </a:pPr>
            <a:r>
              <a:rPr lang="fr-FR" sz="2800" b="1" dirty="0">
                <a:solidFill>
                  <a:schemeClr val="bg1"/>
                </a:solidFill>
              </a:rPr>
              <a:t>Entraide et solidarité</a:t>
            </a:r>
          </a:p>
          <a:p>
            <a:pPr marL="457200" indent="-457200">
              <a:buFont typeface="Arial" panose="020B0604020202020204" pitchFamily="34" charset="0"/>
              <a:buChar char="•"/>
            </a:pPr>
            <a:r>
              <a:rPr lang="fr-FR" sz="2800" b="1" dirty="0">
                <a:solidFill>
                  <a:schemeClr val="bg1"/>
                </a:solidFill>
              </a:rPr>
              <a:t>Éthique – Contrôle -Protocole</a:t>
            </a:r>
          </a:p>
          <a:p>
            <a:pPr marL="457200" indent="-457200">
              <a:buFont typeface="Arial" panose="020B0604020202020204" pitchFamily="34" charset="0"/>
              <a:buChar char="•"/>
            </a:pPr>
            <a:r>
              <a:rPr lang="fr-FR" sz="2800" b="1" dirty="0">
                <a:solidFill>
                  <a:schemeClr val="bg1"/>
                </a:solidFill>
              </a:rPr>
              <a:t>Informatique et site Internet</a:t>
            </a:r>
          </a:p>
          <a:p>
            <a:pPr marL="457200" indent="-457200">
              <a:buFont typeface="Arial" panose="020B0604020202020204" pitchFamily="34" charset="0"/>
              <a:buChar char="•"/>
            </a:pPr>
            <a:r>
              <a:rPr lang="fr-FR" sz="2800" b="1" dirty="0">
                <a:solidFill>
                  <a:schemeClr val="bg1"/>
                </a:solidFill>
              </a:rPr>
              <a:t>Monde</a:t>
            </a:r>
          </a:p>
        </p:txBody>
      </p:sp>
      <p:sp>
        <p:nvSpPr>
          <p:cNvPr id="2" name="Espace réservé du numéro de diapositive 1">
            <a:extLst>
              <a:ext uri="{FF2B5EF4-FFF2-40B4-BE49-F238E27FC236}">
                <a16:creationId xmlns:a16="http://schemas.microsoft.com/office/drawing/2014/main" id="{B3C9BF94-0868-BF41-9DD7-82FB6AD2FF3B}"/>
              </a:ext>
            </a:extLst>
          </p:cNvPr>
          <p:cNvSpPr>
            <a:spLocks noGrp="1"/>
          </p:cNvSpPr>
          <p:nvPr>
            <p:ph type="sldNum" sz="quarter" idx="12"/>
          </p:nvPr>
        </p:nvSpPr>
        <p:spPr/>
        <p:txBody>
          <a:bodyPr/>
          <a:lstStyle/>
          <a:p>
            <a:fld id="{AB18538E-4D91-4740-9458-8EA658D83ED9}" type="slidenum">
              <a:rPr lang="fr-FR" smtClean="0"/>
              <a:pPr/>
              <a:t>20</a:t>
            </a:fld>
            <a:endParaRPr lang="fr-FR"/>
          </a:p>
        </p:txBody>
      </p:sp>
    </p:spTree>
    <p:extLst>
      <p:ext uri="{BB962C8B-B14F-4D97-AF65-F5344CB8AC3E}">
        <p14:creationId xmlns:p14="http://schemas.microsoft.com/office/powerpoint/2010/main" val="371102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7A485B0-2622-F143-B05C-83B0665EF3B2}"/>
              </a:ext>
            </a:extLst>
          </p:cNvPr>
          <p:cNvPicPr>
            <a:picLocks noChangeAspect="1"/>
          </p:cNvPicPr>
          <p:nvPr/>
        </p:nvPicPr>
        <p:blipFill rotWithShape="1">
          <a:blip r:embed="rId3"/>
          <a:srcRect t="16516" b="8733"/>
          <a:stretch/>
        </p:blipFill>
        <p:spPr>
          <a:xfrm>
            <a:off x="16158" y="0"/>
            <a:ext cx="12191981" cy="6858000"/>
          </a:xfrm>
          <a:prstGeom prst="rect">
            <a:avLst/>
          </a:prstGeom>
          <a:ln>
            <a:solidFill>
              <a:schemeClr val="accent1"/>
            </a:solidFill>
          </a:ln>
        </p:spPr>
      </p:pic>
      <p:pic>
        <p:nvPicPr>
          <p:cNvPr id="3" name="Image 2">
            <a:extLst>
              <a:ext uri="{FF2B5EF4-FFF2-40B4-BE49-F238E27FC236}">
                <a16:creationId xmlns:a16="http://schemas.microsoft.com/office/drawing/2014/main" id="{62F80EF4-D80D-474D-B796-518A552760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376" y="44712"/>
            <a:ext cx="1304617" cy="2323070"/>
          </a:xfrm>
          <a:prstGeom prst="rect">
            <a:avLst/>
          </a:prstGeom>
          <a:ln>
            <a:noFill/>
          </a:ln>
          <a:effectLst>
            <a:outerShdw blurRad="50800" dist="38100" dir="2700000" algn="tl" rotWithShape="0">
              <a:prstClr val="black">
                <a:alpha val="40000"/>
              </a:prstClr>
            </a:outerShdw>
          </a:effectLst>
        </p:spPr>
      </p:pic>
      <p:sp>
        <p:nvSpPr>
          <p:cNvPr id="4" name="ZoneTexte 3">
            <a:extLst>
              <a:ext uri="{FF2B5EF4-FFF2-40B4-BE49-F238E27FC236}">
                <a16:creationId xmlns:a16="http://schemas.microsoft.com/office/drawing/2014/main" id="{7CDC328C-2128-9E47-A1FA-94EB756763A9}"/>
              </a:ext>
            </a:extLst>
          </p:cNvPr>
          <p:cNvSpPr txBox="1"/>
          <p:nvPr/>
        </p:nvSpPr>
        <p:spPr>
          <a:xfrm>
            <a:off x="336376" y="2443529"/>
            <a:ext cx="1304617"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social</a:t>
            </a:r>
          </a:p>
          <a:p>
            <a:pPr algn="ctr"/>
            <a:r>
              <a:rPr lang="fr-FR" sz="1100" dirty="0">
                <a:solidFill>
                  <a:schemeClr val="accent1">
                    <a:lumMod val="50000"/>
                  </a:schemeClr>
                </a:solidFill>
              </a:rPr>
              <a:t>25 octobre 1936</a:t>
            </a:r>
          </a:p>
        </p:txBody>
      </p:sp>
      <p:pic>
        <p:nvPicPr>
          <p:cNvPr id="7" name="Image 6">
            <a:extLst>
              <a:ext uri="{FF2B5EF4-FFF2-40B4-BE49-F238E27FC236}">
                <a16:creationId xmlns:a16="http://schemas.microsoft.com/office/drawing/2014/main" id="{5A50B064-CC49-F248-8E55-23124B4CE9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84573" y="44712"/>
            <a:ext cx="1344128" cy="2323070"/>
          </a:xfrm>
          <a:prstGeom prst="rect">
            <a:avLst/>
          </a:prstGeom>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813B8B84-1637-DB4E-A9BD-50BDC4A46B75}"/>
              </a:ext>
            </a:extLst>
          </p:cNvPr>
          <p:cNvSpPr txBox="1"/>
          <p:nvPr/>
        </p:nvSpPr>
        <p:spPr>
          <a:xfrm>
            <a:off x="2084572" y="2443529"/>
            <a:ext cx="1344129"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de la Santé publique</a:t>
            </a:r>
          </a:p>
          <a:p>
            <a:pPr algn="ctr"/>
            <a:r>
              <a:rPr lang="fr-FR" sz="1100" dirty="0">
                <a:solidFill>
                  <a:schemeClr val="accent1">
                    <a:lumMod val="50000"/>
                  </a:schemeClr>
                </a:solidFill>
              </a:rPr>
              <a:t>18 février 1938 </a:t>
            </a:r>
          </a:p>
        </p:txBody>
      </p:sp>
      <p:pic>
        <p:nvPicPr>
          <p:cNvPr id="10" name="Image 9">
            <a:extLst>
              <a:ext uri="{FF2B5EF4-FFF2-40B4-BE49-F238E27FC236}">
                <a16:creationId xmlns:a16="http://schemas.microsoft.com/office/drawing/2014/main" id="{342BE0CA-F4B6-5648-8508-CB4AF542DB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3485" y="44712"/>
            <a:ext cx="1545161" cy="2323070"/>
          </a:xfrm>
          <a:prstGeom prst="rect">
            <a:avLst/>
          </a:prstGeom>
          <a:effectLst>
            <a:outerShdw blurRad="50800" dist="38100" dir="2700000" algn="tl" rotWithShape="0">
              <a:prstClr val="black">
                <a:alpha val="40000"/>
              </a:prstClr>
            </a:outerShdw>
          </a:effectLst>
        </p:spPr>
      </p:pic>
      <p:sp>
        <p:nvSpPr>
          <p:cNvPr id="11" name="ZoneTexte 10">
            <a:extLst>
              <a:ext uri="{FF2B5EF4-FFF2-40B4-BE49-F238E27FC236}">
                <a16:creationId xmlns:a16="http://schemas.microsoft.com/office/drawing/2014/main" id="{66AB9C47-38CA-C44E-B699-374B652D25AC}"/>
              </a:ext>
            </a:extLst>
          </p:cNvPr>
          <p:cNvSpPr txBox="1"/>
          <p:nvPr/>
        </p:nvSpPr>
        <p:spPr>
          <a:xfrm>
            <a:off x="4043485" y="2443529"/>
            <a:ext cx="1592802"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highlight>
                  <a:srgbClr val="FFFFFF"/>
                </a:highlight>
              </a:rPr>
              <a:t>Ordre du Mérite commercial et industriel</a:t>
            </a:r>
          </a:p>
          <a:p>
            <a:pPr algn="ctr"/>
            <a:r>
              <a:rPr lang="fr-FR" sz="1100" dirty="0">
                <a:solidFill>
                  <a:schemeClr val="accent1">
                    <a:lumMod val="50000"/>
                  </a:schemeClr>
                </a:solidFill>
                <a:highlight>
                  <a:srgbClr val="FFFFFF"/>
                </a:highlight>
              </a:rPr>
              <a:t>27 mai 1939</a:t>
            </a:r>
          </a:p>
        </p:txBody>
      </p:sp>
      <p:pic>
        <p:nvPicPr>
          <p:cNvPr id="13" name="Image 12">
            <a:extLst>
              <a:ext uri="{FF2B5EF4-FFF2-40B4-BE49-F238E27FC236}">
                <a16:creationId xmlns:a16="http://schemas.microsoft.com/office/drawing/2014/main" id="{1F78BDFB-EE28-DB4E-AAE8-45267DDBBA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34504" y="44712"/>
            <a:ext cx="1337075" cy="2323070"/>
          </a:xfrm>
          <a:prstGeom prst="rect">
            <a:avLst/>
          </a:prstGeom>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E4127BB2-1D54-6E49-8284-15787DC88BCF}"/>
              </a:ext>
            </a:extLst>
          </p:cNvPr>
          <p:cNvSpPr txBox="1"/>
          <p:nvPr/>
        </p:nvSpPr>
        <p:spPr>
          <a:xfrm>
            <a:off x="6134504" y="2443529"/>
            <a:ext cx="1362799"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highlight>
                  <a:srgbClr val="FFFFFF"/>
                </a:highlight>
              </a:rPr>
              <a:t>Ordre du Mérite artisanal</a:t>
            </a:r>
          </a:p>
          <a:p>
            <a:pPr algn="ctr"/>
            <a:r>
              <a:rPr lang="fr-FR" sz="1100" dirty="0">
                <a:solidFill>
                  <a:schemeClr val="accent1">
                    <a:lumMod val="50000"/>
                  </a:schemeClr>
                </a:solidFill>
                <a:highlight>
                  <a:srgbClr val="FFFFFF"/>
                </a:highlight>
              </a:rPr>
              <a:t>11 juin 1948</a:t>
            </a:r>
          </a:p>
        </p:txBody>
      </p:sp>
      <p:pic>
        <p:nvPicPr>
          <p:cNvPr id="16" name="Image 15">
            <a:extLst>
              <a:ext uri="{FF2B5EF4-FFF2-40B4-BE49-F238E27FC236}">
                <a16:creationId xmlns:a16="http://schemas.microsoft.com/office/drawing/2014/main" id="{7B513882-3B4D-9143-9F38-0A7C0379451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1138" y="37035"/>
            <a:ext cx="1473740" cy="2323070"/>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B9A52152-B37D-AC45-B354-D626C6D6C323}"/>
              </a:ext>
            </a:extLst>
          </p:cNvPr>
          <p:cNvSpPr txBox="1"/>
          <p:nvPr/>
        </p:nvSpPr>
        <p:spPr>
          <a:xfrm>
            <a:off x="7991139" y="2435852"/>
            <a:ext cx="1473740"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highlight>
                  <a:srgbClr val="FFFFFF"/>
                </a:highlight>
              </a:rPr>
              <a:t>Ordre du Mérite touristique</a:t>
            </a:r>
          </a:p>
          <a:p>
            <a:pPr algn="ctr"/>
            <a:r>
              <a:rPr lang="fr-FR" sz="1100" dirty="0">
                <a:solidFill>
                  <a:schemeClr val="accent1">
                    <a:lumMod val="50000"/>
                  </a:schemeClr>
                </a:solidFill>
                <a:highlight>
                  <a:srgbClr val="FFFFFF"/>
                </a:highlight>
              </a:rPr>
              <a:t>27 mai 1949</a:t>
            </a:r>
          </a:p>
        </p:txBody>
      </p:sp>
      <p:pic>
        <p:nvPicPr>
          <p:cNvPr id="19" name="Image 18">
            <a:extLst>
              <a:ext uri="{FF2B5EF4-FFF2-40B4-BE49-F238E27FC236}">
                <a16:creationId xmlns:a16="http://schemas.microsoft.com/office/drawing/2014/main" id="{F8B2A5B7-511A-B745-A00D-BA968EDE37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1289" y="37035"/>
            <a:ext cx="1592803" cy="2332966"/>
          </a:xfrm>
          <a:prstGeom prst="rect">
            <a:avLst/>
          </a:prstGeom>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919A343F-7EEC-A54E-8471-160A38998EF1}"/>
              </a:ext>
            </a:extLst>
          </p:cNvPr>
          <p:cNvSpPr txBox="1"/>
          <p:nvPr/>
        </p:nvSpPr>
        <p:spPr>
          <a:xfrm>
            <a:off x="10051289" y="2435852"/>
            <a:ext cx="1592803"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highlight>
                  <a:srgbClr val="FFFFFF"/>
                </a:highlight>
              </a:rPr>
              <a:t>Ordre du Mérite combattant</a:t>
            </a:r>
          </a:p>
          <a:p>
            <a:pPr algn="ctr"/>
            <a:r>
              <a:rPr lang="fr-FR" sz="1100" dirty="0">
                <a:solidFill>
                  <a:schemeClr val="accent1">
                    <a:lumMod val="50000"/>
                  </a:schemeClr>
                </a:solidFill>
                <a:highlight>
                  <a:srgbClr val="FFFFFF"/>
                </a:highlight>
              </a:rPr>
              <a:t>14 septembre 1953</a:t>
            </a:r>
          </a:p>
        </p:txBody>
      </p:sp>
      <p:pic>
        <p:nvPicPr>
          <p:cNvPr id="22" name="Image 21">
            <a:extLst>
              <a:ext uri="{FF2B5EF4-FFF2-40B4-BE49-F238E27FC236}">
                <a16:creationId xmlns:a16="http://schemas.microsoft.com/office/drawing/2014/main" id="{FA2F85FE-F0BC-CA46-98BE-D33011B2F8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1309" y="3757258"/>
            <a:ext cx="1410150" cy="2325624"/>
          </a:xfrm>
          <a:prstGeom prst="rect">
            <a:avLst/>
          </a:prstGeom>
          <a:effectLst>
            <a:outerShdw blurRad="50800" dist="38100" dir="2700000" algn="tl" rotWithShape="0">
              <a:prstClr val="black">
                <a:alpha val="40000"/>
              </a:prstClr>
            </a:outerShdw>
          </a:effectLst>
        </p:spPr>
      </p:pic>
      <p:sp>
        <p:nvSpPr>
          <p:cNvPr id="23" name="ZoneTexte 22">
            <a:extLst>
              <a:ext uri="{FF2B5EF4-FFF2-40B4-BE49-F238E27FC236}">
                <a16:creationId xmlns:a16="http://schemas.microsoft.com/office/drawing/2014/main" id="{FAD61B9E-0DB9-BC44-845E-C97287BFA747}"/>
              </a:ext>
            </a:extLst>
          </p:cNvPr>
          <p:cNvSpPr txBox="1"/>
          <p:nvPr/>
        </p:nvSpPr>
        <p:spPr>
          <a:xfrm>
            <a:off x="265914" y="6129178"/>
            <a:ext cx="1410150"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postal</a:t>
            </a:r>
          </a:p>
          <a:p>
            <a:pPr algn="ctr"/>
            <a:r>
              <a:rPr lang="fr-FR" sz="1100" dirty="0">
                <a:solidFill>
                  <a:schemeClr val="accent1">
                    <a:lumMod val="50000"/>
                  </a:schemeClr>
                </a:solidFill>
              </a:rPr>
              <a:t>14 novembre 1953</a:t>
            </a:r>
          </a:p>
        </p:txBody>
      </p:sp>
      <p:pic>
        <p:nvPicPr>
          <p:cNvPr id="25" name="Image 24">
            <a:extLst>
              <a:ext uri="{FF2B5EF4-FFF2-40B4-BE49-F238E27FC236}">
                <a16:creationId xmlns:a16="http://schemas.microsoft.com/office/drawing/2014/main" id="{FECA5B1B-F1D3-D94B-80B0-C732A9CC516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983812" y="3757258"/>
            <a:ext cx="1297997" cy="2313174"/>
          </a:xfrm>
          <a:prstGeom prst="rect">
            <a:avLst/>
          </a:prstGeom>
          <a:effectLst>
            <a:outerShdw blurRad="50800" dist="38100" dir="2700000" algn="tl" rotWithShape="0">
              <a:prstClr val="black">
                <a:alpha val="40000"/>
              </a:prstClr>
            </a:outerShdw>
          </a:effectLst>
        </p:spPr>
      </p:pic>
      <p:sp>
        <p:nvSpPr>
          <p:cNvPr id="26" name="ZoneTexte 25">
            <a:extLst>
              <a:ext uri="{FF2B5EF4-FFF2-40B4-BE49-F238E27FC236}">
                <a16:creationId xmlns:a16="http://schemas.microsoft.com/office/drawing/2014/main" id="{3A5B4260-EA48-3D40-A052-9EE492BC864A}"/>
              </a:ext>
            </a:extLst>
          </p:cNvPr>
          <p:cNvSpPr txBox="1"/>
          <p:nvPr/>
        </p:nvSpPr>
        <p:spPr>
          <a:xfrm>
            <a:off x="1936268" y="6129178"/>
            <a:ext cx="1384003"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de l’Économie nationale</a:t>
            </a:r>
          </a:p>
          <a:p>
            <a:pPr algn="ctr"/>
            <a:r>
              <a:rPr lang="fr-FR" sz="1100" dirty="0">
                <a:solidFill>
                  <a:schemeClr val="accent1">
                    <a:lumMod val="50000"/>
                  </a:schemeClr>
                </a:solidFill>
              </a:rPr>
              <a:t>6 janvier 1954</a:t>
            </a:r>
          </a:p>
        </p:txBody>
      </p:sp>
      <p:pic>
        <p:nvPicPr>
          <p:cNvPr id="28" name="Image 27">
            <a:extLst>
              <a:ext uri="{FF2B5EF4-FFF2-40B4-BE49-F238E27FC236}">
                <a16:creationId xmlns:a16="http://schemas.microsoft.com/office/drawing/2014/main" id="{E67F7D90-58E9-7B4E-9164-A08BE882840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49177" y="3742381"/>
            <a:ext cx="1484626" cy="2313174"/>
          </a:xfrm>
          <a:prstGeom prst="rect">
            <a:avLst/>
          </a:prstGeom>
          <a:effectLst>
            <a:outerShdw blurRad="50800" dist="38100" dir="2700000" algn="tl" rotWithShape="0">
              <a:prstClr val="black">
                <a:alpha val="40000"/>
              </a:prstClr>
            </a:outerShdw>
          </a:effectLst>
        </p:spPr>
      </p:pic>
      <p:sp>
        <p:nvSpPr>
          <p:cNvPr id="29" name="ZoneTexte 28">
            <a:extLst>
              <a:ext uri="{FF2B5EF4-FFF2-40B4-BE49-F238E27FC236}">
                <a16:creationId xmlns:a16="http://schemas.microsoft.com/office/drawing/2014/main" id="{D7AD99EA-A8A6-F246-80D2-AF91FA073054}"/>
              </a:ext>
            </a:extLst>
          </p:cNvPr>
          <p:cNvSpPr txBox="1"/>
          <p:nvPr/>
        </p:nvSpPr>
        <p:spPr>
          <a:xfrm>
            <a:off x="3633921" y="6129178"/>
            <a:ext cx="1474487"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sportif</a:t>
            </a:r>
          </a:p>
          <a:p>
            <a:pPr algn="ctr"/>
            <a:r>
              <a:rPr lang="fr-FR" sz="1100" dirty="0">
                <a:solidFill>
                  <a:schemeClr val="accent1">
                    <a:lumMod val="50000"/>
                  </a:schemeClr>
                </a:solidFill>
              </a:rPr>
              <a:t>6 juillet 1956</a:t>
            </a:r>
          </a:p>
        </p:txBody>
      </p:sp>
      <p:pic>
        <p:nvPicPr>
          <p:cNvPr id="31" name="Image 30">
            <a:extLst>
              <a:ext uri="{FF2B5EF4-FFF2-40B4-BE49-F238E27FC236}">
                <a16:creationId xmlns:a16="http://schemas.microsoft.com/office/drawing/2014/main" id="{0343700E-3157-C841-906A-DFAF484C218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19044" y="3735109"/>
            <a:ext cx="1345968" cy="2323072"/>
          </a:xfrm>
          <a:prstGeom prst="rect">
            <a:avLst/>
          </a:prstGeom>
          <a:effectLst>
            <a:outerShdw blurRad="50800" dist="38100" dir="2700000" algn="tl" rotWithShape="0">
              <a:prstClr val="black">
                <a:alpha val="40000"/>
              </a:prstClr>
            </a:outerShdw>
          </a:effectLst>
        </p:spPr>
      </p:pic>
      <p:sp>
        <p:nvSpPr>
          <p:cNvPr id="32" name="ZoneTexte 31">
            <a:extLst>
              <a:ext uri="{FF2B5EF4-FFF2-40B4-BE49-F238E27FC236}">
                <a16:creationId xmlns:a16="http://schemas.microsoft.com/office/drawing/2014/main" id="{3756C13F-C19E-B147-9730-925FCD6943DF}"/>
              </a:ext>
            </a:extLst>
          </p:cNvPr>
          <p:cNvSpPr txBox="1"/>
          <p:nvPr/>
        </p:nvSpPr>
        <p:spPr>
          <a:xfrm>
            <a:off x="7393650" y="6129178"/>
            <a:ext cx="1345968"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militaire</a:t>
            </a:r>
          </a:p>
          <a:p>
            <a:pPr algn="ctr"/>
            <a:r>
              <a:rPr lang="fr-FR" sz="1100" dirty="0">
                <a:solidFill>
                  <a:schemeClr val="accent1">
                    <a:lumMod val="50000"/>
                  </a:schemeClr>
                </a:solidFill>
              </a:rPr>
              <a:t>22 mars 1957</a:t>
            </a:r>
          </a:p>
        </p:txBody>
      </p:sp>
      <p:pic>
        <p:nvPicPr>
          <p:cNvPr id="34" name="Image 33">
            <a:extLst>
              <a:ext uri="{FF2B5EF4-FFF2-40B4-BE49-F238E27FC236}">
                <a16:creationId xmlns:a16="http://schemas.microsoft.com/office/drawing/2014/main" id="{ED5A5699-BA39-DB43-BFE5-77BAD1F4613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35629" y="3681807"/>
            <a:ext cx="1472590" cy="2376373"/>
          </a:xfrm>
          <a:prstGeom prst="rect">
            <a:avLst/>
          </a:prstGeom>
          <a:effectLst>
            <a:outerShdw blurRad="50800" dist="38100" dir="2700000" algn="tl" rotWithShape="0">
              <a:prstClr val="black">
                <a:alpha val="40000"/>
              </a:prstClr>
            </a:outerShdw>
          </a:effectLst>
        </p:spPr>
      </p:pic>
      <p:sp>
        <p:nvSpPr>
          <p:cNvPr id="35" name="ZoneTexte 34">
            <a:extLst>
              <a:ext uri="{FF2B5EF4-FFF2-40B4-BE49-F238E27FC236}">
                <a16:creationId xmlns:a16="http://schemas.microsoft.com/office/drawing/2014/main" id="{9ECCA25A-CE3B-C44A-A6A6-39340F0AD3DD}"/>
              </a:ext>
            </a:extLst>
          </p:cNvPr>
          <p:cNvSpPr txBox="1"/>
          <p:nvPr/>
        </p:nvSpPr>
        <p:spPr>
          <a:xfrm>
            <a:off x="9010234" y="6129178"/>
            <a:ext cx="1472590"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         Ordre du Mérite civil</a:t>
            </a:r>
          </a:p>
          <a:p>
            <a:pPr algn="ctr"/>
            <a:r>
              <a:rPr lang="fr-FR" sz="1100" dirty="0">
                <a:solidFill>
                  <a:schemeClr val="accent1">
                    <a:lumMod val="50000"/>
                  </a:schemeClr>
                </a:solidFill>
              </a:rPr>
              <a:t>14 octobre 1957</a:t>
            </a:r>
          </a:p>
        </p:txBody>
      </p:sp>
      <p:pic>
        <p:nvPicPr>
          <p:cNvPr id="37" name="Image 36">
            <a:extLst>
              <a:ext uri="{FF2B5EF4-FFF2-40B4-BE49-F238E27FC236}">
                <a16:creationId xmlns:a16="http://schemas.microsoft.com/office/drawing/2014/main" id="{E55714B2-FE49-C848-ACDB-16359DCFEE1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471326" y="3742380"/>
            <a:ext cx="1610195" cy="23280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50800" dist="38100" dir="2700000" algn="tl" rotWithShape="0">
              <a:prstClr val="black">
                <a:alpha val="40000"/>
              </a:prstClr>
            </a:outerShdw>
          </a:effectLst>
        </p:spPr>
      </p:pic>
      <p:sp>
        <p:nvSpPr>
          <p:cNvPr id="38" name="ZoneTexte 37">
            <a:extLst>
              <a:ext uri="{FF2B5EF4-FFF2-40B4-BE49-F238E27FC236}">
                <a16:creationId xmlns:a16="http://schemas.microsoft.com/office/drawing/2014/main" id="{7D7A4CA1-08E8-BD47-8C4F-A5793A6D755F}"/>
              </a:ext>
            </a:extLst>
          </p:cNvPr>
          <p:cNvSpPr txBox="1"/>
          <p:nvPr/>
        </p:nvSpPr>
        <p:spPr>
          <a:xfrm>
            <a:off x="5438550" y="6129178"/>
            <a:ext cx="1627716"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du travail</a:t>
            </a:r>
          </a:p>
          <a:p>
            <a:pPr algn="ctr"/>
            <a:r>
              <a:rPr lang="fr-FR" sz="1100" dirty="0">
                <a:solidFill>
                  <a:schemeClr val="accent1">
                    <a:lumMod val="50000"/>
                  </a:schemeClr>
                </a:solidFill>
              </a:rPr>
              <a:t>21 janvier 1957</a:t>
            </a:r>
          </a:p>
        </p:txBody>
      </p:sp>
      <p:pic>
        <p:nvPicPr>
          <p:cNvPr id="40" name="Image 39">
            <a:extLst>
              <a:ext uri="{FF2B5EF4-FFF2-40B4-BE49-F238E27FC236}">
                <a16:creationId xmlns:a16="http://schemas.microsoft.com/office/drawing/2014/main" id="{8AC15872-A628-0945-B057-4EA2607FB9E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53441" y="3664769"/>
            <a:ext cx="1329671" cy="2393411"/>
          </a:xfrm>
          <a:prstGeom prst="rect">
            <a:avLst/>
          </a:prstGeom>
          <a:effectLst>
            <a:outerShdw blurRad="50800" dist="38100" dir="2700000" algn="tl" rotWithShape="0">
              <a:prstClr val="black">
                <a:alpha val="40000"/>
              </a:prstClr>
            </a:outerShdw>
          </a:effectLst>
        </p:spPr>
      </p:pic>
      <p:sp>
        <p:nvSpPr>
          <p:cNvPr id="41" name="ZoneTexte 40">
            <a:extLst>
              <a:ext uri="{FF2B5EF4-FFF2-40B4-BE49-F238E27FC236}">
                <a16:creationId xmlns:a16="http://schemas.microsoft.com/office/drawing/2014/main" id="{185BA72C-A3A7-0546-AF3A-019FE63B098E}"/>
              </a:ext>
            </a:extLst>
          </p:cNvPr>
          <p:cNvSpPr txBox="1"/>
          <p:nvPr/>
        </p:nvSpPr>
        <p:spPr>
          <a:xfrm>
            <a:off x="10753439" y="6129178"/>
            <a:ext cx="1329671" cy="600164"/>
          </a:xfrm>
          <a:prstGeom prst="rect">
            <a:avLst/>
          </a:prstGeom>
          <a:solidFill>
            <a:schemeClr val="bg1"/>
          </a:solidFill>
          <a:ln>
            <a:solidFill>
              <a:schemeClr val="accent1">
                <a:lumMod val="50000"/>
              </a:schemeClr>
            </a:solidFill>
          </a:ln>
        </p:spPr>
        <p:txBody>
          <a:bodyPr wrap="square" rtlCol="0">
            <a:spAutoFit/>
          </a:bodyPr>
          <a:lstStyle/>
          <a:p>
            <a:pPr algn="ctr"/>
            <a:r>
              <a:rPr lang="fr-FR" sz="1100" dirty="0">
                <a:solidFill>
                  <a:schemeClr val="accent1">
                    <a:lumMod val="50000"/>
                  </a:schemeClr>
                </a:solidFill>
              </a:rPr>
              <a:t>Ordre du Mérite saharien</a:t>
            </a:r>
          </a:p>
          <a:p>
            <a:pPr algn="ctr"/>
            <a:r>
              <a:rPr lang="fr-FR" sz="1100" dirty="0">
                <a:solidFill>
                  <a:schemeClr val="accent1">
                    <a:lumMod val="50000"/>
                  </a:schemeClr>
                </a:solidFill>
              </a:rPr>
              <a:t>4 avril 1958</a:t>
            </a:r>
          </a:p>
        </p:txBody>
      </p:sp>
      <p:sp>
        <p:nvSpPr>
          <p:cNvPr id="44" name="Rectangle 43">
            <a:extLst>
              <a:ext uri="{FF2B5EF4-FFF2-40B4-BE49-F238E27FC236}">
                <a16:creationId xmlns:a16="http://schemas.microsoft.com/office/drawing/2014/main" id="{9DBD1F6D-EC52-584A-B4E2-110D1FA11983}"/>
              </a:ext>
            </a:extLst>
          </p:cNvPr>
          <p:cNvSpPr/>
          <p:nvPr/>
        </p:nvSpPr>
        <p:spPr>
          <a:xfrm>
            <a:off x="482104" y="3037951"/>
            <a:ext cx="11116825" cy="523220"/>
          </a:xfrm>
          <a:prstGeom prst="rect">
            <a:avLst/>
          </a:prstGeom>
          <a:noFill/>
        </p:spPr>
        <p:txBody>
          <a:bodyPr wrap="none" lIns="91440" tIns="45720" rIns="91440" bIns="45720">
            <a:spAutoFit/>
          </a:bodyPr>
          <a:lstStyle/>
          <a:p>
            <a:pPr algn="ctr"/>
            <a:r>
              <a:rPr lang="fr-FR" sz="2800" cap="none" spc="0" dirty="0">
                <a:ln w="12700">
                  <a:solidFill>
                    <a:schemeClr val="accent1"/>
                  </a:solidFill>
                  <a:prstDash val="solid"/>
                </a:ln>
                <a:solidFill>
                  <a:schemeClr val="accent1">
                    <a:lumMod val="50000"/>
                  </a:schemeClr>
                </a:solidFill>
                <a:highlight>
                  <a:srgbClr val="FFFFFF"/>
                </a:highlight>
              </a:rPr>
              <a:t>Ainsi sont regroupés dans un second ordre national 13 ordres ministériels</a:t>
            </a:r>
          </a:p>
        </p:txBody>
      </p:sp>
      <p:sp>
        <p:nvSpPr>
          <p:cNvPr id="2" name="Espace réservé du numéro de diapositive 1">
            <a:extLst>
              <a:ext uri="{FF2B5EF4-FFF2-40B4-BE49-F238E27FC236}">
                <a16:creationId xmlns:a16="http://schemas.microsoft.com/office/drawing/2014/main" id="{9F07B168-2B15-D04A-B91D-F8F9FD6581F2}"/>
              </a:ext>
            </a:extLst>
          </p:cNvPr>
          <p:cNvSpPr>
            <a:spLocks noGrp="1"/>
          </p:cNvSpPr>
          <p:nvPr>
            <p:ph type="sldNum" sz="quarter" idx="12"/>
          </p:nvPr>
        </p:nvSpPr>
        <p:spPr/>
        <p:txBody>
          <a:bodyPr/>
          <a:lstStyle/>
          <a:p>
            <a:fld id="{AB18538E-4D91-4740-9458-8EA658D83ED9}" type="slidenum">
              <a:rPr lang="fr-FR" smtClean="0"/>
              <a:pPr/>
              <a:t>3</a:t>
            </a:fld>
            <a:endParaRPr lang="fr-FR"/>
          </a:p>
        </p:txBody>
      </p:sp>
    </p:spTree>
    <p:extLst>
      <p:ext uri="{BB962C8B-B14F-4D97-AF65-F5344CB8AC3E}">
        <p14:creationId xmlns:p14="http://schemas.microsoft.com/office/powerpoint/2010/main" val="130796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5B644BC-505C-8C41-942A-BD46954ED49D}"/>
              </a:ext>
            </a:extLst>
          </p:cNvPr>
          <p:cNvPicPr>
            <a:picLocks noChangeAspect="1"/>
          </p:cNvPicPr>
          <p:nvPr/>
        </p:nvPicPr>
        <p:blipFill rotWithShape="1">
          <a:blip r:embed="rId3"/>
          <a:srcRect t="16516" b="8733"/>
          <a:stretch/>
        </p:blipFill>
        <p:spPr>
          <a:xfrm>
            <a:off x="20" y="0"/>
            <a:ext cx="12191980" cy="6857990"/>
          </a:xfrm>
          <a:prstGeom prst="rect">
            <a:avLst/>
          </a:prstGeom>
          <a:solidFill>
            <a:schemeClr val="accent1"/>
          </a:solidFill>
        </p:spPr>
      </p:pic>
      <p:pic>
        <p:nvPicPr>
          <p:cNvPr id="7" name="Image 6">
            <a:extLst>
              <a:ext uri="{FF2B5EF4-FFF2-40B4-BE49-F238E27FC236}">
                <a16:creationId xmlns:a16="http://schemas.microsoft.com/office/drawing/2014/main" id="{F49993A0-AC5B-4348-AFD7-7B959199F4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098" y="383059"/>
            <a:ext cx="2595344" cy="4720281"/>
          </a:xfrm>
          <a:prstGeom prst="rect">
            <a:avLst/>
          </a:prstGeom>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BA54BAD1-B9D4-8A45-AB47-8FCF22D78A53}"/>
              </a:ext>
            </a:extLst>
          </p:cNvPr>
          <p:cNvSpPr txBox="1"/>
          <p:nvPr/>
        </p:nvSpPr>
        <p:spPr>
          <a:xfrm>
            <a:off x="735978" y="5253644"/>
            <a:ext cx="2944144"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Ordre de l’Étoile d’Anjouan</a:t>
            </a:r>
          </a:p>
          <a:p>
            <a:pPr algn="ctr"/>
            <a:r>
              <a:rPr lang="fr-FR" dirty="0">
                <a:solidFill>
                  <a:schemeClr val="accent1">
                    <a:lumMod val="50000"/>
                  </a:schemeClr>
                </a:solidFill>
              </a:rPr>
              <a:t>12 septembre 1896</a:t>
            </a:r>
          </a:p>
        </p:txBody>
      </p:sp>
      <p:pic>
        <p:nvPicPr>
          <p:cNvPr id="10" name="Image 9">
            <a:extLst>
              <a:ext uri="{FF2B5EF4-FFF2-40B4-BE49-F238E27FC236}">
                <a16:creationId xmlns:a16="http://schemas.microsoft.com/office/drawing/2014/main" id="{EAD4F5BD-0C8C-FC48-B7D9-238E8CED44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0724" y="454206"/>
            <a:ext cx="2721910" cy="4649134"/>
          </a:xfrm>
          <a:prstGeom prst="rect">
            <a:avLst/>
          </a:prstGeom>
          <a:effectLst>
            <a:outerShdw blurRad="50800" dist="38100" dir="2700000" algn="tl" rotWithShape="0">
              <a:prstClr val="black">
                <a:alpha val="40000"/>
              </a:prstClr>
            </a:outerShdw>
          </a:effectLst>
        </p:spPr>
      </p:pic>
      <p:sp>
        <p:nvSpPr>
          <p:cNvPr id="11" name="ZoneTexte 10">
            <a:extLst>
              <a:ext uri="{FF2B5EF4-FFF2-40B4-BE49-F238E27FC236}">
                <a16:creationId xmlns:a16="http://schemas.microsoft.com/office/drawing/2014/main" id="{0707F3E8-5392-B440-B99C-A9D7FE60CEB4}"/>
              </a:ext>
            </a:extLst>
          </p:cNvPr>
          <p:cNvSpPr txBox="1"/>
          <p:nvPr/>
        </p:nvSpPr>
        <p:spPr>
          <a:xfrm>
            <a:off x="4600725" y="5300262"/>
            <a:ext cx="2721910"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Ordre du Nichan el-Anouar</a:t>
            </a:r>
          </a:p>
          <a:p>
            <a:pPr algn="ctr"/>
            <a:r>
              <a:rPr lang="fr-FR" dirty="0">
                <a:solidFill>
                  <a:schemeClr val="accent1">
                    <a:lumMod val="50000"/>
                  </a:schemeClr>
                </a:solidFill>
              </a:rPr>
              <a:t>23 mai 1896</a:t>
            </a:r>
          </a:p>
        </p:txBody>
      </p:sp>
      <p:pic>
        <p:nvPicPr>
          <p:cNvPr id="13" name="Image 12">
            <a:extLst>
              <a:ext uri="{FF2B5EF4-FFF2-40B4-BE49-F238E27FC236}">
                <a16:creationId xmlns:a16="http://schemas.microsoft.com/office/drawing/2014/main" id="{A3F8DE5F-EECC-AF4A-8069-B0E2D3F131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0556" y="454206"/>
            <a:ext cx="2721910" cy="4649134"/>
          </a:xfrm>
          <a:prstGeom prst="rect">
            <a:avLst/>
          </a:prstGeom>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1EF029BA-3707-FB4C-86A1-135E846798E8}"/>
              </a:ext>
            </a:extLst>
          </p:cNvPr>
          <p:cNvSpPr txBox="1"/>
          <p:nvPr/>
        </p:nvSpPr>
        <p:spPr>
          <a:xfrm>
            <a:off x="8660556" y="5334869"/>
            <a:ext cx="2721910"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Ordre de l’Étoile noire</a:t>
            </a:r>
          </a:p>
          <a:p>
            <a:pPr algn="ctr"/>
            <a:r>
              <a:rPr lang="fr-FR" dirty="0">
                <a:solidFill>
                  <a:schemeClr val="accent1">
                    <a:lumMod val="50000"/>
                  </a:schemeClr>
                </a:solidFill>
              </a:rPr>
              <a:t>23 mai 1896</a:t>
            </a:r>
          </a:p>
        </p:txBody>
      </p:sp>
      <p:sp>
        <p:nvSpPr>
          <p:cNvPr id="18" name="Rectangle 17">
            <a:extLst>
              <a:ext uri="{FF2B5EF4-FFF2-40B4-BE49-F238E27FC236}">
                <a16:creationId xmlns:a16="http://schemas.microsoft.com/office/drawing/2014/main" id="{7D07F7AB-D85A-6C40-AEED-2202056CE574}"/>
              </a:ext>
            </a:extLst>
          </p:cNvPr>
          <p:cNvSpPr/>
          <p:nvPr/>
        </p:nvSpPr>
        <p:spPr>
          <a:xfrm>
            <a:off x="1393861" y="6212730"/>
            <a:ext cx="9230498" cy="523220"/>
          </a:xfrm>
          <a:prstGeom prst="rect">
            <a:avLst/>
          </a:prstGeom>
          <a:noFill/>
        </p:spPr>
        <p:txBody>
          <a:bodyPr wrap="square" lIns="91440" tIns="45720" rIns="91440" bIns="45720">
            <a:spAutoFit/>
          </a:bodyPr>
          <a:lstStyle/>
          <a:p>
            <a:pPr algn="ctr"/>
            <a:r>
              <a:rPr lang="fr-FR" sz="2800" b="1" cap="none" spc="0" dirty="0">
                <a:ln w="12700">
                  <a:solidFill>
                    <a:schemeClr val="accent1"/>
                  </a:solidFill>
                  <a:prstDash val="solid"/>
                </a:ln>
                <a:solidFill>
                  <a:schemeClr val="bg1"/>
                </a:solidFill>
                <a:effectLst>
                  <a:outerShdw dist="38100" dir="2640000" algn="bl" rotWithShape="0">
                    <a:schemeClr val="accent1"/>
                  </a:outerShdw>
                </a:effectLst>
              </a:rPr>
              <a:t>ainsi que trois ordres coloniaux et de la France d’Outre-mer</a:t>
            </a:r>
          </a:p>
        </p:txBody>
      </p:sp>
      <p:sp>
        <p:nvSpPr>
          <p:cNvPr id="2" name="Espace réservé du numéro de diapositive 1">
            <a:extLst>
              <a:ext uri="{FF2B5EF4-FFF2-40B4-BE49-F238E27FC236}">
                <a16:creationId xmlns:a16="http://schemas.microsoft.com/office/drawing/2014/main" id="{BAE2E568-4B74-EC49-8154-3215A9BC0947}"/>
              </a:ext>
            </a:extLst>
          </p:cNvPr>
          <p:cNvSpPr>
            <a:spLocks noGrp="1"/>
          </p:cNvSpPr>
          <p:nvPr>
            <p:ph type="sldNum" sz="quarter" idx="12"/>
          </p:nvPr>
        </p:nvSpPr>
        <p:spPr/>
        <p:txBody>
          <a:bodyPr/>
          <a:lstStyle/>
          <a:p>
            <a:fld id="{AB18538E-4D91-4740-9458-8EA658D83ED9}" type="slidenum">
              <a:rPr lang="fr-FR" smtClean="0"/>
              <a:pPr/>
              <a:t>4</a:t>
            </a:fld>
            <a:endParaRPr lang="fr-FR"/>
          </a:p>
        </p:txBody>
      </p:sp>
    </p:spTree>
    <p:extLst>
      <p:ext uri="{BB962C8B-B14F-4D97-AF65-F5344CB8AC3E}">
        <p14:creationId xmlns:p14="http://schemas.microsoft.com/office/powerpoint/2010/main" val="42706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22E7173-E424-9043-8D6E-854D5C3DFC25}"/>
              </a:ext>
            </a:extLst>
          </p:cNvPr>
          <p:cNvPicPr>
            <a:picLocks noChangeAspect="1"/>
          </p:cNvPicPr>
          <p:nvPr/>
        </p:nvPicPr>
        <p:blipFill rotWithShape="1">
          <a:blip r:embed="rId3"/>
          <a:srcRect t="16516" b="8733"/>
          <a:stretch/>
        </p:blipFill>
        <p:spPr>
          <a:xfrm>
            <a:off x="20" y="10"/>
            <a:ext cx="12191980" cy="6857990"/>
          </a:xfrm>
          <a:prstGeom prst="rect">
            <a:avLst/>
          </a:prstGeom>
        </p:spPr>
      </p:pic>
      <p:pic>
        <p:nvPicPr>
          <p:cNvPr id="7" name="Image 6">
            <a:extLst>
              <a:ext uri="{FF2B5EF4-FFF2-40B4-BE49-F238E27FC236}">
                <a16:creationId xmlns:a16="http://schemas.microsoft.com/office/drawing/2014/main" id="{05FA5E19-21F6-764F-987B-AD2C067983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350" y="1329273"/>
            <a:ext cx="2337718" cy="396873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9" name="Image 8">
            <a:extLst>
              <a:ext uri="{FF2B5EF4-FFF2-40B4-BE49-F238E27FC236}">
                <a16:creationId xmlns:a16="http://schemas.microsoft.com/office/drawing/2014/main" id="{F7280F62-2C80-E647-921D-A1C16FFC9F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41892" y="1329273"/>
            <a:ext cx="2268000" cy="3968733"/>
          </a:xfrm>
          <a:prstGeom prst="rect">
            <a:avLst/>
          </a:prstGeom>
          <a:scene3d>
            <a:camera prst="orthographicFront"/>
            <a:lightRig rig="threePt" dir="t"/>
          </a:scene3d>
          <a:sp3d>
            <a:bevelT/>
          </a:sp3d>
        </p:spPr>
      </p:pic>
      <p:pic>
        <p:nvPicPr>
          <p:cNvPr id="11" name="Image 10">
            <a:extLst>
              <a:ext uri="{FF2B5EF4-FFF2-40B4-BE49-F238E27FC236}">
                <a16:creationId xmlns:a16="http://schemas.microsoft.com/office/drawing/2014/main" id="{866C2540-D2BE-014E-990B-D003A92C60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932" y="1329273"/>
            <a:ext cx="2268000" cy="3915973"/>
          </a:xfrm>
          <a:prstGeom prst="rect">
            <a:avLst/>
          </a:prstGeom>
          <a:scene3d>
            <a:camera prst="orthographicFront"/>
            <a:lightRig rig="threePt" dir="t"/>
          </a:scene3d>
          <a:sp3d>
            <a:bevelT/>
          </a:sp3d>
        </p:spPr>
      </p:pic>
      <p:pic>
        <p:nvPicPr>
          <p:cNvPr id="13" name="Image 12">
            <a:extLst>
              <a:ext uri="{FF2B5EF4-FFF2-40B4-BE49-F238E27FC236}">
                <a16:creationId xmlns:a16="http://schemas.microsoft.com/office/drawing/2014/main" id="{E021DC06-1E15-A242-832A-B8DD726CBB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2466" y="1329273"/>
            <a:ext cx="2268000" cy="3968733"/>
          </a:xfrm>
          <a:prstGeom prst="rect">
            <a:avLst/>
          </a:prstGeom>
          <a:scene3d>
            <a:camera prst="orthographicFront"/>
            <a:lightRig rig="threePt" dir="t"/>
          </a:scene3d>
          <a:sp3d>
            <a:bevelT/>
          </a:sp3d>
        </p:spPr>
      </p:pic>
      <p:sp>
        <p:nvSpPr>
          <p:cNvPr id="14" name="ZoneTexte 13">
            <a:extLst>
              <a:ext uri="{FF2B5EF4-FFF2-40B4-BE49-F238E27FC236}">
                <a16:creationId xmlns:a16="http://schemas.microsoft.com/office/drawing/2014/main" id="{FD8D6D97-824F-1F41-AA68-4D0EA3983230}"/>
              </a:ext>
            </a:extLst>
          </p:cNvPr>
          <p:cNvSpPr txBox="1"/>
          <p:nvPr/>
        </p:nvSpPr>
        <p:spPr>
          <a:xfrm>
            <a:off x="9082467" y="5510636"/>
            <a:ext cx="2268000"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Les Arts et Lettres</a:t>
            </a:r>
          </a:p>
          <a:p>
            <a:pPr algn="ctr"/>
            <a:r>
              <a:rPr lang="fr-FR" dirty="0">
                <a:solidFill>
                  <a:schemeClr val="accent1">
                    <a:lumMod val="50000"/>
                  </a:schemeClr>
                </a:solidFill>
              </a:rPr>
              <a:t>2 mai 1957</a:t>
            </a:r>
          </a:p>
        </p:txBody>
      </p:sp>
      <p:sp>
        <p:nvSpPr>
          <p:cNvPr id="15" name="ZoneTexte 14">
            <a:extLst>
              <a:ext uri="{FF2B5EF4-FFF2-40B4-BE49-F238E27FC236}">
                <a16:creationId xmlns:a16="http://schemas.microsoft.com/office/drawing/2014/main" id="{15D825F6-A403-F040-9C0C-9595D0F5E822}"/>
              </a:ext>
            </a:extLst>
          </p:cNvPr>
          <p:cNvSpPr txBox="1"/>
          <p:nvPr/>
        </p:nvSpPr>
        <p:spPr>
          <a:xfrm>
            <a:off x="5940932" y="5510636"/>
            <a:ext cx="2268000"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Le  Mérite maritime</a:t>
            </a:r>
          </a:p>
          <a:p>
            <a:pPr algn="ctr"/>
            <a:r>
              <a:rPr lang="fr-FR" dirty="0">
                <a:solidFill>
                  <a:schemeClr val="accent1">
                    <a:lumMod val="50000"/>
                  </a:schemeClr>
                </a:solidFill>
              </a:rPr>
              <a:t>8 février 1930</a:t>
            </a:r>
          </a:p>
        </p:txBody>
      </p:sp>
      <p:sp>
        <p:nvSpPr>
          <p:cNvPr id="16" name="ZoneTexte 15">
            <a:extLst>
              <a:ext uri="{FF2B5EF4-FFF2-40B4-BE49-F238E27FC236}">
                <a16:creationId xmlns:a16="http://schemas.microsoft.com/office/drawing/2014/main" id="{EEDCB031-E499-C14A-B9B3-8DFC4BB53558}"/>
              </a:ext>
            </a:extLst>
          </p:cNvPr>
          <p:cNvSpPr txBox="1"/>
          <p:nvPr/>
        </p:nvSpPr>
        <p:spPr>
          <a:xfrm>
            <a:off x="3241892" y="5510636"/>
            <a:ext cx="2268000"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Le Mérite agricole</a:t>
            </a:r>
          </a:p>
          <a:p>
            <a:pPr algn="ctr"/>
            <a:r>
              <a:rPr lang="fr-FR" dirty="0">
                <a:solidFill>
                  <a:schemeClr val="accent1">
                    <a:lumMod val="50000"/>
                  </a:schemeClr>
                </a:solidFill>
              </a:rPr>
              <a:t>7 juillet 1883</a:t>
            </a:r>
          </a:p>
        </p:txBody>
      </p:sp>
      <p:sp>
        <p:nvSpPr>
          <p:cNvPr id="17" name="ZoneTexte 16">
            <a:extLst>
              <a:ext uri="{FF2B5EF4-FFF2-40B4-BE49-F238E27FC236}">
                <a16:creationId xmlns:a16="http://schemas.microsoft.com/office/drawing/2014/main" id="{D8256F5F-35B2-6747-ADBD-2E52FB3FAF3E}"/>
              </a:ext>
            </a:extLst>
          </p:cNvPr>
          <p:cNvSpPr txBox="1"/>
          <p:nvPr/>
        </p:nvSpPr>
        <p:spPr>
          <a:xfrm>
            <a:off x="329121" y="5515353"/>
            <a:ext cx="2520175" cy="646331"/>
          </a:xfrm>
          <a:prstGeom prst="rect">
            <a:avLst/>
          </a:prstGeom>
          <a:solidFill>
            <a:schemeClr val="bg1"/>
          </a:solidFill>
          <a:ln>
            <a:solidFill>
              <a:schemeClr val="accent1">
                <a:lumMod val="50000"/>
              </a:schemeClr>
            </a:solidFill>
          </a:ln>
        </p:spPr>
        <p:txBody>
          <a:bodyPr wrap="square" rtlCol="0">
            <a:spAutoFit/>
          </a:bodyPr>
          <a:lstStyle/>
          <a:p>
            <a:pPr algn="ctr"/>
            <a:r>
              <a:rPr lang="fr-FR" dirty="0">
                <a:solidFill>
                  <a:schemeClr val="accent1">
                    <a:lumMod val="50000"/>
                  </a:schemeClr>
                </a:solidFill>
              </a:rPr>
              <a:t>Les Palmes académiques</a:t>
            </a:r>
          </a:p>
          <a:p>
            <a:pPr algn="ctr"/>
            <a:r>
              <a:rPr lang="fr-FR" dirty="0">
                <a:solidFill>
                  <a:schemeClr val="accent1">
                    <a:lumMod val="50000"/>
                  </a:schemeClr>
                </a:solidFill>
              </a:rPr>
              <a:t>4 octobre 1955</a:t>
            </a:r>
          </a:p>
        </p:txBody>
      </p:sp>
      <p:sp>
        <p:nvSpPr>
          <p:cNvPr id="18" name="ZoneTexte 17">
            <a:extLst>
              <a:ext uri="{FF2B5EF4-FFF2-40B4-BE49-F238E27FC236}">
                <a16:creationId xmlns:a16="http://schemas.microsoft.com/office/drawing/2014/main" id="{D9FABC4F-77C5-134B-95CD-9D6B11D9E273}"/>
              </a:ext>
            </a:extLst>
          </p:cNvPr>
          <p:cNvSpPr txBox="1"/>
          <p:nvPr/>
        </p:nvSpPr>
        <p:spPr>
          <a:xfrm>
            <a:off x="-1889046" y="414671"/>
            <a:ext cx="10614518" cy="523220"/>
          </a:xfrm>
          <a:prstGeom prst="rect">
            <a:avLst/>
          </a:prstGeom>
          <a:noFill/>
        </p:spPr>
        <p:txBody>
          <a:bodyPr wrap="square" rtlCol="0">
            <a:spAutoFit/>
          </a:bodyPr>
          <a:lstStyle/>
          <a:p>
            <a:pPr algn="ctr"/>
            <a:r>
              <a:rPr lang="fr-FR" sz="2800" dirty="0">
                <a:solidFill>
                  <a:schemeClr val="bg1"/>
                </a:solidFill>
              </a:rPr>
              <a:t>Seuls les ordres suivants sont conservés </a:t>
            </a:r>
          </a:p>
        </p:txBody>
      </p:sp>
      <p:sp>
        <p:nvSpPr>
          <p:cNvPr id="2" name="Espace réservé du numéro de diapositive 1">
            <a:extLst>
              <a:ext uri="{FF2B5EF4-FFF2-40B4-BE49-F238E27FC236}">
                <a16:creationId xmlns:a16="http://schemas.microsoft.com/office/drawing/2014/main" id="{2748B149-C3B1-6F40-A0ED-D707FD691F95}"/>
              </a:ext>
            </a:extLst>
          </p:cNvPr>
          <p:cNvSpPr>
            <a:spLocks noGrp="1"/>
          </p:cNvSpPr>
          <p:nvPr>
            <p:ph type="sldNum" sz="quarter" idx="12"/>
          </p:nvPr>
        </p:nvSpPr>
        <p:spPr/>
        <p:txBody>
          <a:bodyPr/>
          <a:lstStyle/>
          <a:p>
            <a:fld id="{AB18538E-4D91-4740-9458-8EA658D83ED9}" type="slidenum">
              <a:rPr lang="fr-FR" smtClean="0"/>
              <a:pPr/>
              <a:t>5</a:t>
            </a:fld>
            <a:endParaRPr lang="fr-FR"/>
          </a:p>
        </p:txBody>
      </p:sp>
    </p:spTree>
    <p:extLst>
      <p:ext uri="{BB962C8B-B14F-4D97-AF65-F5344CB8AC3E}">
        <p14:creationId xmlns:p14="http://schemas.microsoft.com/office/powerpoint/2010/main" val="3215096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ACA8FB7-3363-E24D-870D-3B575CBD71FC}"/>
              </a:ext>
            </a:extLst>
          </p:cNvPr>
          <p:cNvPicPr>
            <a:picLocks noChangeAspect="1"/>
          </p:cNvPicPr>
          <p:nvPr/>
        </p:nvPicPr>
        <p:blipFill>
          <a:blip r:embed="rId2"/>
          <a:stretch>
            <a:fillRect/>
          </a:stretch>
        </p:blipFill>
        <p:spPr>
          <a:xfrm>
            <a:off x="-143933" y="34390"/>
            <a:ext cx="12335933" cy="6884472"/>
          </a:xfrm>
          <a:prstGeom prst="rect">
            <a:avLst/>
          </a:prstGeom>
        </p:spPr>
      </p:pic>
      <p:sp>
        <p:nvSpPr>
          <p:cNvPr id="6" name="ZoneTexte 5">
            <a:extLst>
              <a:ext uri="{FF2B5EF4-FFF2-40B4-BE49-F238E27FC236}">
                <a16:creationId xmlns:a16="http://schemas.microsoft.com/office/drawing/2014/main" id="{E848F56E-6908-A74C-96B5-96D3B59E0D9F}"/>
              </a:ext>
            </a:extLst>
          </p:cNvPr>
          <p:cNvSpPr txBox="1"/>
          <p:nvPr/>
        </p:nvSpPr>
        <p:spPr>
          <a:xfrm>
            <a:off x="814267" y="225412"/>
            <a:ext cx="7373000" cy="1200329"/>
          </a:xfrm>
          <a:prstGeom prst="rect">
            <a:avLst/>
          </a:prstGeom>
          <a:noFill/>
        </p:spPr>
        <p:txBody>
          <a:bodyPr wrap="square" rtlCol="0">
            <a:spAutoFit/>
          </a:bodyPr>
          <a:lstStyle/>
          <a:p>
            <a:r>
              <a:rPr lang="fr-FR" sz="2400" dirty="0">
                <a:solidFill>
                  <a:schemeClr val="bg1"/>
                </a:solidFill>
              </a:rPr>
              <a:t>L’ordre national du Mérite est destiné à récompenser les mérites distingués acquis soit dans une fonction publique, civile et militaire, soit dans l’exercice d’une activité privée. </a:t>
            </a:r>
          </a:p>
        </p:txBody>
      </p:sp>
      <p:pic>
        <p:nvPicPr>
          <p:cNvPr id="8" name="Image 7">
            <a:extLst>
              <a:ext uri="{FF2B5EF4-FFF2-40B4-BE49-F238E27FC236}">
                <a16:creationId xmlns:a16="http://schemas.microsoft.com/office/drawing/2014/main" id="{C524EE33-8A76-7042-9AF5-843F2996D8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46" y="2145783"/>
            <a:ext cx="3048731" cy="2172740"/>
          </a:xfrm>
          <a:prstGeom prst="rect">
            <a:avLst/>
          </a:prstGeom>
        </p:spPr>
      </p:pic>
      <p:pic>
        <p:nvPicPr>
          <p:cNvPr id="10" name="Image 9">
            <a:extLst>
              <a:ext uri="{FF2B5EF4-FFF2-40B4-BE49-F238E27FC236}">
                <a16:creationId xmlns:a16="http://schemas.microsoft.com/office/drawing/2014/main" id="{65C53962-7789-834F-BC48-894DA72611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9126" y="4559252"/>
            <a:ext cx="2890052" cy="1921867"/>
          </a:xfrm>
          <a:prstGeom prst="roundRect">
            <a:avLst>
              <a:gd name="adj" fmla="val 4167"/>
            </a:avLst>
          </a:prstGeom>
          <a:solidFill>
            <a:srgbClr val="FFFFFF"/>
          </a:solidFill>
          <a:ln w="15875"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Image 13">
            <a:extLst>
              <a:ext uri="{FF2B5EF4-FFF2-40B4-BE49-F238E27FC236}">
                <a16:creationId xmlns:a16="http://schemas.microsoft.com/office/drawing/2014/main" id="{63B99256-539C-9348-AA5F-15285B13F2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54527" y="3890640"/>
            <a:ext cx="3395054" cy="2590479"/>
          </a:xfrm>
          <a:prstGeom prst="rect">
            <a:avLst/>
          </a:prstGeom>
          <a:solidFill>
            <a:srgbClr val="FFFFFF">
              <a:shade val="85000"/>
            </a:srgbClr>
          </a:solidFill>
          <a:ln w="254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0" name="Image 19">
            <a:extLst>
              <a:ext uri="{FF2B5EF4-FFF2-40B4-BE49-F238E27FC236}">
                <a16:creationId xmlns:a16="http://schemas.microsoft.com/office/drawing/2014/main" id="{AE77C7FC-11FD-F641-AB16-7A42BDAF44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1683" y="4559252"/>
            <a:ext cx="2592655" cy="2146566"/>
          </a:xfrm>
          <a:prstGeom prst="roundRect">
            <a:avLst>
              <a:gd name="adj" fmla="val 4167"/>
            </a:avLst>
          </a:prstGeom>
          <a:solidFill>
            <a:srgbClr val="FFFFFF"/>
          </a:solidFill>
          <a:ln w="254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6" name="Image 25">
            <a:extLst>
              <a:ext uri="{FF2B5EF4-FFF2-40B4-BE49-F238E27FC236}">
                <a16:creationId xmlns:a16="http://schemas.microsoft.com/office/drawing/2014/main" id="{C061A165-8BD2-F244-9033-E74134C014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2676" y="1953115"/>
            <a:ext cx="1810775" cy="2087935"/>
          </a:xfrm>
          <a:prstGeom prst="roundRect">
            <a:avLst>
              <a:gd name="adj" fmla="val 4167"/>
            </a:avLst>
          </a:prstGeom>
          <a:solidFill>
            <a:srgbClr val="FFFFFF"/>
          </a:solidFill>
          <a:ln w="34925"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 name="Image 27">
            <a:extLst>
              <a:ext uri="{FF2B5EF4-FFF2-40B4-BE49-F238E27FC236}">
                <a16:creationId xmlns:a16="http://schemas.microsoft.com/office/drawing/2014/main" id="{9CD787C2-F9F9-0649-B316-A7A83FAB653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43752" y="1555347"/>
            <a:ext cx="1810775" cy="2687526"/>
          </a:xfrm>
          <a:prstGeom prst="ellipse">
            <a:avLst/>
          </a:prstGeom>
          <a:ln>
            <a:noFill/>
          </a:ln>
          <a:effectLst>
            <a:softEdge rad="112500"/>
          </a:effectLst>
        </p:spPr>
      </p:pic>
      <p:sp>
        <p:nvSpPr>
          <p:cNvPr id="2" name="Espace réservé du numéro de diapositive 1">
            <a:extLst>
              <a:ext uri="{FF2B5EF4-FFF2-40B4-BE49-F238E27FC236}">
                <a16:creationId xmlns:a16="http://schemas.microsoft.com/office/drawing/2014/main" id="{4CEDB177-EEF9-F444-81B9-B51077FA8297}"/>
              </a:ext>
            </a:extLst>
          </p:cNvPr>
          <p:cNvSpPr>
            <a:spLocks noGrp="1"/>
          </p:cNvSpPr>
          <p:nvPr>
            <p:ph type="sldNum" sz="quarter" idx="12"/>
          </p:nvPr>
        </p:nvSpPr>
        <p:spPr/>
        <p:txBody>
          <a:bodyPr/>
          <a:lstStyle/>
          <a:p>
            <a:fld id="{AB18538E-4D91-4740-9458-8EA658D83ED9}" type="slidenum">
              <a:rPr lang="fr-FR" smtClean="0"/>
              <a:pPr/>
              <a:t>6</a:t>
            </a:fld>
            <a:endParaRPr lang="fr-FR"/>
          </a:p>
        </p:txBody>
      </p:sp>
    </p:spTree>
    <p:extLst>
      <p:ext uri="{BB962C8B-B14F-4D97-AF65-F5344CB8AC3E}">
        <p14:creationId xmlns:p14="http://schemas.microsoft.com/office/powerpoint/2010/main" val="113692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20CB27-5E5D-8545-B7AB-099ADE07BAA4}"/>
              </a:ext>
            </a:extLst>
          </p:cNvPr>
          <p:cNvPicPr>
            <a:picLocks noChangeAspect="1"/>
          </p:cNvPicPr>
          <p:nvPr/>
        </p:nvPicPr>
        <p:blipFill rotWithShape="1">
          <a:blip r:embed="rId2"/>
          <a:srcRect t="6609" b="18640"/>
          <a:stretch/>
        </p:blipFill>
        <p:spPr>
          <a:xfrm>
            <a:off x="20" y="10"/>
            <a:ext cx="12191980" cy="6857990"/>
          </a:xfrm>
          <a:prstGeom prst="rect">
            <a:avLst/>
          </a:prstGeom>
          <a:ln>
            <a:noFill/>
          </a:ln>
          <a:effectLst>
            <a:softEdge rad="112500"/>
          </a:effectLst>
        </p:spPr>
      </p:pic>
      <p:sp>
        <p:nvSpPr>
          <p:cNvPr id="6" name="ZoneTexte 5">
            <a:extLst>
              <a:ext uri="{FF2B5EF4-FFF2-40B4-BE49-F238E27FC236}">
                <a16:creationId xmlns:a16="http://schemas.microsoft.com/office/drawing/2014/main" id="{CA046FFD-8BD9-2446-8D03-3C05DEF9DE49}"/>
              </a:ext>
            </a:extLst>
          </p:cNvPr>
          <p:cNvSpPr txBox="1"/>
          <p:nvPr/>
        </p:nvSpPr>
        <p:spPr>
          <a:xfrm>
            <a:off x="840259" y="568411"/>
            <a:ext cx="7203990" cy="1384995"/>
          </a:xfrm>
          <a:prstGeom prst="rect">
            <a:avLst/>
          </a:prstGeom>
          <a:noFill/>
        </p:spPr>
        <p:txBody>
          <a:bodyPr wrap="square" rtlCol="0">
            <a:spAutoFit/>
          </a:bodyPr>
          <a:lstStyle/>
          <a:p>
            <a:r>
              <a:rPr lang="fr-FR" sz="2800" dirty="0">
                <a:solidFill>
                  <a:schemeClr val="bg1"/>
                </a:solidFill>
              </a:rPr>
              <a:t>Les membres de l’ordre national du Mérite œuvrent au bénéfice de la société et au profit de l’intérêt général </a:t>
            </a:r>
          </a:p>
        </p:txBody>
      </p:sp>
      <p:pic>
        <p:nvPicPr>
          <p:cNvPr id="8" name="Image 7">
            <a:extLst>
              <a:ext uri="{FF2B5EF4-FFF2-40B4-BE49-F238E27FC236}">
                <a16:creationId xmlns:a16="http://schemas.microsoft.com/office/drawing/2014/main" id="{3505C3EE-9706-3243-88E1-9B7979186AC3}"/>
              </a:ext>
            </a:extLst>
          </p:cNvPr>
          <p:cNvPicPr>
            <a:picLocks noChangeAspect="1"/>
          </p:cNvPicPr>
          <p:nvPr/>
        </p:nvPicPr>
        <p:blipFill>
          <a:blip r:embed="rId3"/>
          <a:stretch>
            <a:fillRect/>
          </a:stretch>
        </p:blipFill>
        <p:spPr>
          <a:xfrm>
            <a:off x="4945209" y="3641452"/>
            <a:ext cx="5314987" cy="229474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Image 9">
            <a:extLst>
              <a:ext uri="{FF2B5EF4-FFF2-40B4-BE49-F238E27FC236}">
                <a16:creationId xmlns:a16="http://schemas.microsoft.com/office/drawing/2014/main" id="{34FB0AFD-01B4-6645-82BC-84215B15C249}"/>
              </a:ext>
            </a:extLst>
          </p:cNvPr>
          <p:cNvPicPr>
            <a:picLocks noChangeAspect="1"/>
          </p:cNvPicPr>
          <p:nvPr/>
        </p:nvPicPr>
        <p:blipFill>
          <a:blip r:embed="rId4"/>
          <a:stretch>
            <a:fillRect/>
          </a:stretch>
        </p:blipFill>
        <p:spPr>
          <a:xfrm>
            <a:off x="346009" y="2404533"/>
            <a:ext cx="4243290" cy="3961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Espace réservé du numéro de diapositive 1">
            <a:extLst>
              <a:ext uri="{FF2B5EF4-FFF2-40B4-BE49-F238E27FC236}">
                <a16:creationId xmlns:a16="http://schemas.microsoft.com/office/drawing/2014/main" id="{26C3CF7D-6107-D749-807C-756E813C6F2D}"/>
              </a:ext>
            </a:extLst>
          </p:cNvPr>
          <p:cNvSpPr>
            <a:spLocks noGrp="1"/>
          </p:cNvSpPr>
          <p:nvPr>
            <p:ph type="sldNum" sz="quarter" idx="12"/>
          </p:nvPr>
        </p:nvSpPr>
        <p:spPr/>
        <p:txBody>
          <a:bodyPr/>
          <a:lstStyle/>
          <a:p>
            <a:fld id="{AB18538E-4D91-4740-9458-8EA658D83ED9}" type="slidenum">
              <a:rPr lang="fr-FR" smtClean="0"/>
              <a:pPr/>
              <a:t>7</a:t>
            </a:fld>
            <a:endParaRPr lang="fr-FR"/>
          </a:p>
        </p:txBody>
      </p:sp>
    </p:spTree>
    <p:extLst>
      <p:ext uri="{BB962C8B-B14F-4D97-AF65-F5344CB8AC3E}">
        <p14:creationId xmlns:p14="http://schemas.microsoft.com/office/powerpoint/2010/main" val="1811548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3ABB21-7B32-A846-9687-B781C78F92E7}"/>
              </a:ext>
            </a:extLst>
          </p:cNvPr>
          <p:cNvPicPr>
            <a:picLocks noChangeAspect="1"/>
          </p:cNvPicPr>
          <p:nvPr/>
        </p:nvPicPr>
        <p:blipFill rotWithShape="1">
          <a:blip r:embed="rId3"/>
          <a:srcRect t="6609" b="18640"/>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03F53AA5-1D6E-2E4E-A2F5-10CBABD27384}"/>
              </a:ext>
            </a:extLst>
          </p:cNvPr>
          <p:cNvSpPr txBox="1"/>
          <p:nvPr/>
        </p:nvSpPr>
        <p:spPr>
          <a:xfrm>
            <a:off x="514275" y="481912"/>
            <a:ext cx="7389340" cy="2677656"/>
          </a:xfrm>
          <a:prstGeom prst="rect">
            <a:avLst/>
          </a:prstGeom>
          <a:noFill/>
        </p:spPr>
        <p:txBody>
          <a:bodyPr wrap="square" rtlCol="0">
            <a:spAutoFit/>
          </a:bodyPr>
          <a:lstStyle/>
          <a:p>
            <a:r>
              <a:rPr lang="fr-FR" sz="2800" dirty="0">
                <a:solidFill>
                  <a:schemeClr val="bg1"/>
                </a:solidFill>
              </a:rPr>
              <a:t>Depuis 2008, tout Français qui estime qu’une personne a rendu des services exceptionnels à la collectivité peut la proposer dans un ordre national en recueillant 49 signatures dans le département suivant le dispositif intitulé « initiative citoyenne » à déposer en préfecture </a:t>
            </a:r>
          </a:p>
        </p:txBody>
      </p:sp>
      <p:pic>
        <p:nvPicPr>
          <p:cNvPr id="8" name="Image 7">
            <a:extLst>
              <a:ext uri="{FF2B5EF4-FFF2-40B4-BE49-F238E27FC236}">
                <a16:creationId xmlns:a16="http://schemas.microsoft.com/office/drawing/2014/main" id="{9338C2D9-6AB9-0445-A6A7-7B9A547AF5AE}"/>
              </a:ext>
            </a:extLst>
          </p:cNvPr>
          <p:cNvPicPr>
            <a:picLocks noChangeAspect="1"/>
          </p:cNvPicPr>
          <p:nvPr/>
        </p:nvPicPr>
        <p:blipFill>
          <a:blip r:embed="rId4"/>
          <a:stretch>
            <a:fillRect/>
          </a:stretch>
        </p:blipFill>
        <p:spPr>
          <a:xfrm rot="616411">
            <a:off x="7747685" y="3549830"/>
            <a:ext cx="3984441" cy="2826258"/>
          </a:xfrm>
          <a:prstGeom prst="ellipse">
            <a:avLst/>
          </a:prstGeom>
          <a:ln>
            <a:noFill/>
          </a:ln>
          <a:effectLst>
            <a:softEdge rad="112500"/>
          </a:effectLst>
        </p:spPr>
      </p:pic>
      <p:pic>
        <p:nvPicPr>
          <p:cNvPr id="12" name="Image 11">
            <a:extLst>
              <a:ext uri="{FF2B5EF4-FFF2-40B4-BE49-F238E27FC236}">
                <a16:creationId xmlns:a16="http://schemas.microsoft.com/office/drawing/2014/main" id="{2AA3B2DD-F225-8448-A0E2-89D17F6220D3}"/>
              </a:ext>
            </a:extLst>
          </p:cNvPr>
          <p:cNvPicPr>
            <a:picLocks noChangeAspect="1"/>
          </p:cNvPicPr>
          <p:nvPr/>
        </p:nvPicPr>
        <p:blipFill>
          <a:blip r:embed="rId5"/>
          <a:stretch>
            <a:fillRect/>
          </a:stretch>
        </p:blipFill>
        <p:spPr>
          <a:xfrm rot="21410415">
            <a:off x="1102992" y="3590551"/>
            <a:ext cx="5930603" cy="24945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Espace réservé du numéro de diapositive 1">
            <a:extLst>
              <a:ext uri="{FF2B5EF4-FFF2-40B4-BE49-F238E27FC236}">
                <a16:creationId xmlns:a16="http://schemas.microsoft.com/office/drawing/2014/main" id="{DFA539AA-EC09-3E43-A011-1E92CB162816}"/>
              </a:ext>
            </a:extLst>
          </p:cNvPr>
          <p:cNvSpPr>
            <a:spLocks noGrp="1"/>
          </p:cNvSpPr>
          <p:nvPr>
            <p:ph type="sldNum" sz="quarter" idx="12"/>
          </p:nvPr>
        </p:nvSpPr>
        <p:spPr/>
        <p:txBody>
          <a:bodyPr/>
          <a:lstStyle/>
          <a:p>
            <a:fld id="{AB18538E-4D91-4740-9458-8EA658D83ED9}" type="slidenum">
              <a:rPr lang="fr-FR" smtClean="0"/>
              <a:pPr/>
              <a:t>8</a:t>
            </a:fld>
            <a:endParaRPr lang="fr-FR"/>
          </a:p>
        </p:txBody>
      </p:sp>
    </p:spTree>
    <p:extLst>
      <p:ext uri="{BB962C8B-B14F-4D97-AF65-F5344CB8AC3E}">
        <p14:creationId xmlns:p14="http://schemas.microsoft.com/office/powerpoint/2010/main" val="421051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7825738-9F6F-DD4D-868A-24AE7A295075}"/>
              </a:ext>
            </a:extLst>
          </p:cNvPr>
          <p:cNvPicPr>
            <a:picLocks noChangeAspect="1"/>
          </p:cNvPicPr>
          <p:nvPr/>
        </p:nvPicPr>
        <p:blipFill rotWithShape="1">
          <a:blip r:embed="rId2"/>
          <a:srcRect t="6609" b="18640"/>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39E02F76-E419-744C-B285-1BD4B2D71179}"/>
              </a:ext>
            </a:extLst>
          </p:cNvPr>
          <p:cNvSpPr txBox="1"/>
          <p:nvPr/>
        </p:nvSpPr>
        <p:spPr>
          <a:xfrm>
            <a:off x="256033" y="165494"/>
            <a:ext cx="8638854" cy="2246769"/>
          </a:xfrm>
          <a:prstGeom prst="rect">
            <a:avLst/>
          </a:prstGeom>
          <a:noFill/>
        </p:spPr>
        <p:txBody>
          <a:bodyPr wrap="square" rtlCol="0">
            <a:spAutoFit/>
          </a:bodyPr>
          <a:lstStyle/>
          <a:p>
            <a:r>
              <a:rPr lang="fr-FR" sz="2800" dirty="0">
                <a:solidFill>
                  <a:schemeClr val="bg1"/>
                </a:solidFill>
              </a:rPr>
              <a:t>L’Ordre est doté d’un grand maître qui est le président de la République et d’un conseil composé de 12 membres.</a:t>
            </a:r>
            <a:br>
              <a:rPr lang="fr-FR" sz="2800" dirty="0">
                <a:solidFill>
                  <a:schemeClr val="bg1"/>
                </a:solidFill>
              </a:rPr>
            </a:br>
            <a:r>
              <a:rPr lang="fr-FR" sz="2800" dirty="0">
                <a:solidFill>
                  <a:schemeClr val="bg1"/>
                </a:solidFill>
              </a:rPr>
              <a:t>Il est administré pour 6 ans par le grand chancelier de la Légion d’honneur et chancelier de l’ordre national du Mérite.</a:t>
            </a:r>
          </a:p>
        </p:txBody>
      </p:sp>
      <p:pic>
        <p:nvPicPr>
          <p:cNvPr id="8" name="Image 7">
            <a:extLst>
              <a:ext uri="{FF2B5EF4-FFF2-40B4-BE49-F238E27FC236}">
                <a16:creationId xmlns:a16="http://schemas.microsoft.com/office/drawing/2014/main" id="{F80E47ED-4405-CC41-A050-6F0376EAA853}"/>
              </a:ext>
            </a:extLst>
          </p:cNvPr>
          <p:cNvPicPr>
            <a:picLocks noChangeAspect="1"/>
          </p:cNvPicPr>
          <p:nvPr/>
        </p:nvPicPr>
        <p:blipFill>
          <a:blip r:embed="rId3"/>
          <a:stretch>
            <a:fillRect/>
          </a:stretch>
        </p:blipFill>
        <p:spPr>
          <a:xfrm>
            <a:off x="605481" y="2654542"/>
            <a:ext cx="6879908" cy="3879597"/>
          </a:xfrm>
          <a:prstGeom prst="rect">
            <a:avLst/>
          </a:prstGeom>
        </p:spPr>
      </p:pic>
      <p:sp>
        <p:nvSpPr>
          <p:cNvPr id="11" name="ZoneTexte 10">
            <a:extLst>
              <a:ext uri="{FF2B5EF4-FFF2-40B4-BE49-F238E27FC236}">
                <a16:creationId xmlns:a16="http://schemas.microsoft.com/office/drawing/2014/main" id="{D7D2AD05-3FF2-2640-A53F-CB5AC95FAA65}"/>
              </a:ext>
            </a:extLst>
          </p:cNvPr>
          <p:cNvSpPr txBox="1"/>
          <p:nvPr/>
        </p:nvSpPr>
        <p:spPr>
          <a:xfrm>
            <a:off x="8002063" y="6323174"/>
            <a:ext cx="3495669" cy="369332"/>
          </a:xfrm>
          <a:prstGeom prst="rect">
            <a:avLst/>
          </a:prstGeom>
          <a:solidFill>
            <a:schemeClr val="bg1"/>
          </a:solidFill>
        </p:spPr>
        <p:txBody>
          <a:bodyPr wrap="square" rtlCol="0">
            <a:spAutoFit/>
          </a:bodyPr>
          <a:lstStyle/>
          <a:p>
            <a:r>
              <a:rPr lang="fr-FR" dirty="0">
                <a:solidFill>
                  <a:schemeClr val="accent1">
                    <a:lumMod val="75000"/>
                  </a:schemeClr>
                </a:solidFill>
              </a:rPr>
              <a:t>Général d’armée François Lecointre  </a:t>
            </a:r>
          </a:p>
        </p:txBody>
      </p:sp>
      <p:sp>
        <p:nvSpPr>
          <p:cNvPr id="2" name="Espace réservé du numéro de diapositive 1">
            <a:extLst>
              <a:ext uri="{FF2B5EF4-FFF2-40B4-BE49-F238E27FC236}">
                <a16:creationId xmlns:a16="http://schemas.microsoft.com/office/drawing/2014/main" id="{48557097-195F-CE41-A933-48900AF88D99}"/>
              </a:ext>
            </a:extLst>
          </p:cNvPr>
          <p:cNvSpPr>
            <a:spLocks noGrp="1"/>
          </p:cNvSpPr>
          <p:nvPr>
            <p:ph type="sldNum" sz="quarter" idx="12"/>
          </p:nvPr>
        </p:nvSpPr>
        <p:spPr>
          <a:xfrm>
            <a:off x="8090851" y="6356350"/>
            <a:ext cx="3495668" cy="501650"/>
          </a:xfrm>
        </p:spPr>
        <p:txBody>
          <a:bodyPr/>
          <a:lstStyle/>
          <a:p>
            <a:r>
              <a:rPr lang="fr-FR" dirty="0" err="1"/>
              <a:t>ç</a:t>
            </a:r>
            <a:r>
              <a:rPr lang="fr-FR" dirty="0"/>
              <a:t> </a:t>
            </a:r>
          </a:p>
        </p:txBody>
      </p:sp>
      <p:pic>
        <p:nvPicPr>
          <p:cNvPr id="7" name="Image 6" descr="Une image contenant habits, personne, uniforme militaire, homme&#10;&#10;Description générée automatiquement">
            <a:extLst>
              <a:ext uri="{FF2B5EF4-FFF2-40B4-BE49-F238E27FC236}">
                <a16:creationId xmlns:a16="http://schemas.microsoft.com/office/drawing/2014/main" id="{96C6BCE1-3E0C-C177-B85B-7D1F44F3BCD0}"/>
              </a:ext>
            </a:extLst>
          </p:cNvPr>
          <p:cNvPicPr>
            <a:picLocks noChangeAspect="1"/>
          </p:cNvPicPr>
          <p:nvPr/>
        </p:nvPicPr>
        <p:blipFill>
          <a:blip r:embed="rId4"/>
          <a:stretch>
            <a:fillRect/>
          </a:stretch>
        </p:blipFill>
        <p:spPr>
          <a:xfrm>
            <a:off x="8736286" y="3429000"/>
            <a:ext cx="2027221" cy="2797175"/>
          </a:xfrm>
          <a:prstGeom prst="rect">
            <a:avLst/>
          </a:prstGeom>
        </p:spPr>
      </p:pic>
    </p:spTree>
    <p:extLst>
      <p:ext uri="{BB962C8B-B14F-4D97-AF65-F5344CB8AC3E}">
        <p14:creationId xmlns:p14="http://schemas.microsoft.com/office/powerpoint/2010/main" val="12168583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924</Words>
  <Application>Microsoft Macintosh PowerPoint</Application>
  <PresentationFormat>Grand écran</PresentationFormat>
  <Paragraphs>175</Paragraphs>
  <Slides>20</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yvanmarcou@orange.fr</dc:creator>
  <cp:lastModifiedBy>Yvan MARCOU</cp:lastModifiedBy>
  <cp:revision>102</cp:revision>
  <cp:lastPrinted>2019-11-29T09:26:13Z</cp:lastPrinted>
  <dcterms:created xsi:type="dcterms:W3CDTF">2019-11-05T16:57:49Z</dcterms:created>
  <dcterms:modified xsi:type="dcterms:W3CDTF">2023-06-20T08:31:45Z</dcterms:modified>
</cp:coreProperties>
</file>